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71"/>
  </p:notesMasterIdLst>
  <p:handoutMasterIdLst>
    <p:handoutMasterId r:id="rId72"/>
  </p:handoutMasterIdLst>
  <p:sldIdLst>
    <p:sldId id="2147480407" r:id="rId5"/>
    <p:sldId id="2147480430" r:id="rId6"/>
    <p:sldId id="2147480418" r:id="rId7"/>
    <p:sldId id="659" r:id="rId8"/>
    <p:sldId id="718" r:id="rId9"/>
    <p:sldId id="711" r:id="rId10"/>
    <p:sldId id="712" r:id="rId11"/>
    <p:sldId id="2147480431" r:id="rId12"/>
    <p:sldId id="729" r:id="rId13"/>
    <p:sldId id="673" r:id="rId14"/>
    <p:sldId id="2147480432" r:id="rId15"/>
    <p:sldId id="678" r:id="rId16"/>
    <p:sldId id="713" r:id="rId17"/>
    <p:sldId id="2147480437" r:id="rId18"/>
    <p:sldId id="2147480438" r:id="rId19"/>
    <p:sldId id="2147480439" r:id="rId20"/>
    <p:sldId id="2147480440" r:id="rId21"/>
    <p:sldId id="2147480441" r:id="rId22"/>
    <p:sldId id="2147480442" r:id="rId23"/>
    <p:sldId id="2147480443" r:id="rId24"/>
    <p:sldId id="2147480444" r:id="rId25"/>
    <p:sldId id="2147480445" r:id="rId26"/>
    <p:sldId id="2147480446" r:id="rId27"/>
    <p:sldId id="2147480447" r:id="rId28"/>
    <p:sldId id="2147480448" r:id="rId29"/>
    <p:sldId id="2147480449" r:id="rId30"/>
    <p:sldId id="2147480454" r:id="rId31"/>
    <p:sldId id="2147480455" r:id="rId32"/>
    <p:sldId id="2147480456" r:id="rId33"/>
    <p:sldId id="2147480457" r:id="rId34"/>
    <p:sldId id="2147480458" r:id="rId35"/>
    <p:sldId id="2147480459" r:id="rId36"/>
    <p:sldId id="2147480460" r:id="rId37"/>
    <p:sldId id="2147480461" r:id="rId38"/>
    <p:sldId id="2147480462" r:id="rId39"/>
    <p:sldId id="2147480450" r:id="rId40"/>
    <p:sldId id="2147480452" r:id="rId41"/>
    <p:sldId id="2147480451" r:id="rId42"/>
    <p:sldId id="2147480463" r:id="rId43"/>
    <p:sldId id="2147480433" r:id="rId44"/>
    <p:sldId id="732" r:id="rId45"/>
    <p:sldId id="733" r:id="rId46"/>
    <p:sldId id="734" r:id="rId47"/>
    <p:sldId id="736" r:id="rId48"/>
    <p:sldId id="737" r:id="rId49"/>
    <p:sldId id="738" r:id="rId50"/>
    <p:sldId id="740" r:id="rId51"/>
    <p:sldId id="781" r:id="rId52"/>
    <p:sldId id="2147480453" r:id="rId53"/>
    <p:sldId id="2147480434" r:id="rId54"/>
    <p:sldId id="745" r:id="rId55"/>
    <p:sldId id="782" r:id="rId56"/>
    <p:sldId id="783" r:id="rId57"/>
    <p:sldId id="786" r:id="rId58"/>
    <p:sldId id="787" r:id="rId59"/>
    <p:sldId id="788" r:id="rId60"/>
    <p:sldId id="790" r:id="rId61"/>
    <p:sldId id="791" r:id="rId62"/>
    <p:sldId id="2147480464" r:id="rId63"/>
    <p:sldId id="2147480465" r:id="rId64"/>
    <p:sldId id="2147480435" r:id="rId65"/>
    <p:sldId id="723" r:id="rId66"/>
    <p:sldId id="721" r:id="rId67"/>
    <p:sldId id="2147480466" r:id="rId68"/>
    <p:sldId id="2147480467" r:id="rId69"/>
    <p:sldId id="2147480468"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2147480407"/>
            <p14:sldId id="2147480430"/>
            <p14:sldId id="2147480418"/>
            <p14:sldId id="659"/>
            <p14:sldId id="718"/>
            <p14:sldId id="711"/>
            <p14:sldId id="712"/>
            <p14:sldId id="2147480431"/>
            <p14:sldId id="729"/>
            <p14:sldId id="673"/>
            <p14:sldId id="2147480432"/>
            <p14:sldId id="678"/>
            <p14:sldId id="713"/>
            <p14:sldId id="2147480437"/>
            <p14:sldId id="2147480438"/>
            <p14:sldId id="2147480439"/>
            <p14:sldId id="2147480440"/>
            <p14:sldId id="2147480441"/>
            <p14:sldId id="2147480442"/>
            <p14:sldId id="2147480443"/>
            <p14:sldId id="2147480444"/>
            <p14:sldId id="2147480445"/>
            <p14:sldId id="2147480446"/>
            <p14:sldId id="2147480447"/>
            <p14:sldId id="2147480448"/>
            <p14:sldId id="2147480449"/>
            <p14:sldId id="2147480454"/>
            <p14:sldId id="2147480455"/>
            <p14:sldId id="2147480456"/>
            <p14:sldId id="2147480457"/>
            <p14:sldId id="2147480458"/>
            <p14:sldId id="2147480459"/>
            <p14:sldId id="2147480460"/>
            <p14:sldId id="2147480461"/>
            <p14:sldId id="2147480462"/>
            <p14:sldId id="2147480450"/>
            <p14:sldId id="2147480452"/>
            <p14:sldId id="2147480451"/>
            <p14:sldId id="2147480463"/>
            <p14:sldId id="2147480433"/>
            <p14:sldId id="732"/>
            <p14:sldId id="733"/>
            <p14:sldId id="734"/>
            <p14:sldId id="736"/>
            <p14:sldId id="737"/>
            <p14:sldId id="738"/>
            <p14:sldId id="740"/>
            <p14:sldId id="781"/>
            <p14:sldId id="2147480453"/>
            <p14:sldId id="2147480434"/>
            <p14:sldId id="745"/>
            <p14:sldId id="782"/>
            <p14:sldId id="783"/>
            <p14:sldId id="786"/>
            <p14:sldId id="787"/>
            <p14:sldId id="788"/>
            <p14:sldId id="790"/>
            <p14:sldId id="791"/>
            <p14:sldId id="2147480464"/>
            <p14:sldId id="2147480465"/>
            <p14:sldId id="2147480435"/>
            <p14:sldId id="723"/>
            <p14:sldId id="721"/>
            <p14:sldId id="2147480466"/>
            <p14:sldId id="2147480467"/>
            <p14:sldId id="2147480468"/>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6ADF5-8114-424A-9312-9B3604EDE2C5}" v="102" dt="2025-07-11T11:32:29.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88945" autoAdjust="0"/>
  </p:normalViewPr>
  <p:slideViewPr>
    <p:cSldViewPr snapToGrid="0">
      <p:cViewPr varScale="1">
        <p:scale>
          <a:sx n="98" d="100"/>
          <a:sy n="98" d="100"/>
        </p:scale>
        <p:origin x="750" y="90"/>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1CAA62D3-70E1-427A-8BF1-079C3C7D4D73}"/>
    <pc:docChg chg="undo custSel addSld delSld modSld delSection modSection">
      <pc:chgData name="Yoel Kortick" userId="167978f5-7f40-4909-85d5-d4149554ad4e" providerId="ADAL" clId="{1CAA62D3-70E1-427A-8BF1-079C3C7D4D73}" dt="2024-09-29T08:01:40.111" v="3872" actId="11529"/>
      <pc:docMkLst>
        <pc:docMk/>
      </pc:docMkLst>
      <pc:sldChg chg="del">
        <pc:chgData name="Yoel Kortick" userId="167978f5-7f40-4909-85d5-d4149554ad4e" providerId="ADAL" clId="{1CAA62D3-70E1-427A-8BF1-079C3C7D4D73}" dt="2024-09-29T06:14:13.792" v="148" actId="47"/>
        <pc:sldMkLst>
          <pc:docMk/>
          <pc:sldMk cId="0" sldId="314"/>
        </pc:sldMkLst>
      </pc:sldChg>
      <pc:sldChg chg="modSp mod">
        <pc:chgData name="Yoel Kortick" userId="167978f5-7f40-4909-85d5-d4149554ad4e" providerId="ADAL" clId="{1CAA62D3-70E1-427A-8BF1-079C3C7D4D73}" dt="2024-09-29T07:06:01.937" v="2736" actId="313"/>
        <pc:sldMkLst>
          <pc:docMk/>
          <pc:sldMk cId="815051809" sldId="388"/>
        </pc:sldMkLst>
      </pc:sldChg>
      <pc:sldChg chg="addSp delSp modSp mod">
        <pc:chgData name="Yoel Kortick" userId="167978f5-7f40-4909-85d5-d4149554ad4e" providerId="ADAL" clId="{1CAA62D3-70E1-427A-8BF1-079C3C7D4D73}" dt="2024-09-29T07:14:50.544" v="3066" actId="255"/>
        <pc:sldMkLst>
          <pc:docMk/>
          <pc:sldMk cId="1745681045" sldId="397"/>
        </pc:sldMkLst>
      </pc:sldChg>
      <pc:sldChg chg="delSp modSp mod">
        <pc:chgData name="Yoel Kortick" userId="167978f5-7f40-4909-85d5-d4149554ad4e" providerId="ADAL" clId="{1CAA62D3-70E1-427A-8BF1-079C3C7D4D73}" dt="2024-09-29T06:10:27.757" v="74" actId="478"/>
        <pc:sldMkLst>
          <pc:docMk/>
          <pc:sldMk cId="2554479115" sldId="398"/>
        </pc:sldMkLst>
      </pc:sldChg>
      <pc:sldChg chg="del">
        <pc:chgData name="Yoel Kortick" userId="167978f5-7f40-4909-85d5-d4149554ad4e" providerId="ADAL" clId="{1CAA62D3-70E1-427A-8BF1-079C3C7D4D73}" dt="2024-09-29T06:14:13.792" v="148" actId="47"/>
        <pc:sldMkLst>
          <pc:docMk/>
          <pc:sldMk cId="1330207068" sldId="459"/>
        </pc:sldMkLst>
      </pc:sldChg>
      <pc:sldChg chg="del">
        <pc:chgData name="Yoel Kortick" userId="167978f5-7f40-4909-85d5-d4149554ad4e" providerId="ADAL" clId="{1CAA62D3-70E1-427A-8BF1-079C3C7D4D73}" dt="2024-09-29T06:14:13.792" v="148" actId="47"/>
        <pc:sldMkLst>
          <pc:docMk/>
          <pc:sldMk cId="2747381953" sldId="460"/>
        </pc:sldMkLst>
      </pc:sldChg>
      <pc:sldChg chg="del">
        <pc:chgData name="Yoel Kortick" userId="167978f5-7f40-4909-85d5-d4149554ad4e" providerId="ADAL" clId="{1CAA62D3-70E1-427A-8BF1-079C3C7D4D73}" dt="2024-09-29T06:14:13.792" v="148" actId="47"/>
        <pc:sldMkLst>
          <pc:docMk/>
          <pc:sldMk cId="3473422156" sldId="535"/>
        </pc:sldMkLst>
      </pc:sldChg>
      <pc:sldChg chg="del">
        <pc:chgData name="Yoel Kortick" userId="167978f5-7f40-4909-85d5-d4149554ad4e" providerId="ADAL" clId="{1CAA62D3-70E1-427A-8BF1-079C3C7D4D73}" dt="2024-09-29T06:14:13.792" v="148" actId="47"/>
        <pc:sldMkLst>
          <pc:docMk/>
          <pc:sldMk cId="2016499525" sldId="536"/>
        </pc:sldMkLst>
      </pc:sldChg>
      <pc:sldChg chg="add del">
        <pc:chgData name="Yoel Kortick" userId="167978f5-7f40-4909-85d5-d4149554ad4e" providerId="ADAL" clId="{1CAA62D3-70E1-427A-8BF1-079C3C7D4D73}" dt="2024-09-29T06:14:01.811" v="147" actId="47"/>
        <pc:sldMkLst>
          <pc:docMk/>
          <pc:sldMk cId="4272923812" sldId="566"/>
        </pc:sldMkLst>
      </pc:sldChg>
      <pc:sldChg chg="del">
        <pc:chgData name="Yoel Kortick" userId="167978f5-7f40-4909-85d5-d4149554ad4e" providerId="ADAL" clId="{1CAA62D3-70E1-427A-8BF1-079C3C7D4D73}" dt="2024-09-29T06:14:13.811" v="149" actId="47"/>
        <pc:sldMkLst>
          <pc:docMk/>
          <pc:sldMk cId="3813871018" sldId="616"/>
        </pc:sldMkLst>
      </pc:sldChg>
      <pc:sldChg chg="del">
        <pc:chgData name="Yoel Kortick" userId="167978f5-7f40-4909-85d5-d4149554ad4e" providerId="ADAL" clId="{1CAA62D3-70E1-427A-8BF1-079C3C7D4D73}" dt="2024-09-29T06:08:30.128" v="51" actId="47"/>
        <pc:sldMkLst>
          <pc:docMk/>
          <pc:sldMk cId="3356827454" sldId="641"/>
        </pc:sldMkLst>
      </pc:sldChg>
      <pc:sldChg chg="modSp del mod">
        <pc:chgData name="Yoel Kortick" userId="167978f5-7f40-4909-85d5-d4149554ad4e" providerId="ADAL" clId="{1CAA62D3-70E1-427A-8BF1-079C3C7D4D73}" dt="2024-09-29T06:09:11.881" v="59" actId="47"/>
        <pc:sldMkLst>
          <pc:docMk/>
          <pc:sldMk cId="2594056538" sldId="647"/>
        </pc:sldMkLst>
      </pc:sldChg>
      <pc:sldChg chg="del">
        <pc:chgData name="Yoel Kortick" userId="167978f5-7f40-4909-85d5-d4149554ad4e" providerId="ADAL" clId="{1CAA62D3-70E1-427A-8BF1-079C3C7D4D73}" dt="2024-09-29T06:08:28.855" v="50" actId="47"/>
        <pc:sldMkLst>
          <pc:docMk/>
          <pc:sldMk cId="63888825" sldId="649"/>
        </pc:sldMkLst>
      </pc:sldChg>
      <pc:sldChg chg="addSp delSp modSp mod">
        <pc:chgData name="Yoel Kortick" userId="167978f5-7f40-4909-85d5-d4149554ad4e" providerId="ADAL" clId="{1CAA62D3-70E1-427A-8BF1-079C3C7D4D73}" dt="2024-09-29T08:01:14.830" v="3871" actId="6549"/>
        <pc:sldMkLst>
          <pc:docMk/>
          <pc:sldMk cId="1637256743" sldId="657"/>
        </pc:sldMkLst>
      </pc:sldChg>
      <pc:sldChg chg="modSp add mod setBg">
        <pc:chgData name="Yoel Kortick" userId="167978f5-7f40-4909-85d5-d4149554ad4e" providerId="ADAL" clId="{1CAA62D3-70E1-427A-8BF1-079C3C7D4D73}" dt="2024-09-29T06:18:06.392" v="610" actId="6549"/>
        <pc:sldMkLst>
          <pc:docMk/>
          <pc:sldMk cId="430718176" sldId="658"/>
        </pc:sldMkLst>
      </pc:sldChg>
      <pc:sldChg chg="addSp modSp add mod setBg">
        <pc:chgData name="Yoel Kortick" userId="167978f5-7f40-4909-85d5-d4149554ad4e" providerId="ADAL" clId="{1CAA62D3-70E1-427A-8BF1-079C3C7D4D73}" dt="2024-09-29T06:21:17.566" v="700" actId="14100"/>
        <pc:sldMkLst>
          <pc:docMk/>
          <pc:sldMk cId="2361624102" sldId="659"/>
        </pc:sldMkLst>
      </pc:sldChg>
      <pc:sldChg chg="addSp delSp modSp add mod">
        <pc:chgData name="Yoel Kortick" userId="167978f5-7f40-4909-85d5-d4149554ad4e" providerId="ADAL" clId="{1CAA62D3-70E1-427A-8BF1-079C3C7D4D73}" dt="2024-09-29T07:06:44.402" v="2741" actId="20577"/>
        <pc:sldMkLst>
          <pc:docMk/>
          <pc:sldMk cId="2713070438" sldId="660"/>
        </pc:sldMkLst>
      </pc:sldChg>
      <pc:sldChg chg="addSp delSp modSp add mod">
        <pc:chgData name="Yoel Kortick" userId="167978f5-7f40-4909-85d5-d4149554ad4e" providerId="ADAL" clId="{1CAA62D3-70E1-427A-8BF1-079C3C7D4D73}" dt="2024-09-29T07:07:06.413" v="2742" actId="11529"/>
        <pc:sldMkLst>
          <pc:docMk/>
          <pc:sldMk cId="4080373386" sldId="661"/>
        </pc:sldMkLst>
      </pc:sldChg>
      <pc:sldChg chg="modSp add del mod">
        <pc:chgData name="Yoel Kortick" userId="167978f5-7f40-4909-85d5-d4149554ad4e" providerId="ADAL" clId="{1CAA62D3-70E1-427A-8BF1-079C3C7D4D73}" dt="2024-09-29T06:28:21.466" v="993" actId="47"/>
        <pc:sldMkLst>
          <pc:docMk/>
          <pc:sldMk cId="2853189166" sldId="662"/>
        </pc:sldMkLst>
      </pc:sldChg>
      <pc:sldChg chg="addSp delSp modSp add mod">
        <pc:chgData name="Yoel Kortick" userId="167978f5-7f40-4909-85d5-d4149554ad4e" providerId="ADAL" clId="{1CAA62D3-70E1-427A-8BF1-079C3C7D4D73}" dt="2024-09-29T07:42:25.671" v="3482" actId="11529"/>
        <pc:sldMkLst>
          <pc:docMk/>
          <pc:sldMk cId="3899228947" sldId="662"/>
        </pc:sldMkLst>
      </pc:sldChg>
      <pc:sldChg chg="addSp delSp modSp add mod">
        <pc:chgData name="Yoel Kortick" userId="167978f5-7f40-4909-85d5-d4149554ad4e" providerId="ADAL" clId="{1CAA62D3-70E1-427A-8BF1-079C3C7D4D73}" dt="2024-09-29T07:47:01.532" v="3617" actId="20577"/>
        <pc:sldMkLst>
          <pc:docMk/>
          <pc:sldMk cId="36023688" sldId="663"/>
        </pc:sldMkLst>
      </pc:sldChg>
      <pc:sldChg chg="add del">
        <pc:chgData name="Yoel Kortick" userId="167978f5-7f40-4909-85d5-d4149554ad4e" providerId="ADAL" clId="{1CAA62D3-70E1-427A-8BF1-079C3C7D4D73}" dt="2024-09-29T06:28:22.177" v="994" actId="47"/>
        <pc:sldMkLst>
          <pc:docMk/>
          <pc:sldMk cId="1591922912" sldId="663"/>
        </pc:sldMkLst>
      </pc:sldChg>
      <pc:sldChg chg="addSp delSp modSp add mod">
        <pc:chgData name="Yoel Kortick" userId="167978f5-7f40-4909-85d5-d4149554ad4e" providerId="ADAL" clId="{1CAA62D3-70E1-427A-8BF1-079C3C7D4D73}" dt="2024-09-29T07:48:22.722" v="3648" actId="14100"/>
        <pc:sldMkLst>
          <pc:docMk/>
          <pc:sldMk cId="485271240" sldId="664"/>
        </pc:sldMkLst>
      </pc:sldChg>
      <pc:sldChg chg="addSp delSp modSp add mod">
        <pc:chgData name="Yoel Kortick" userId="167978f5-7f40-4909-85d5-d4149554ad4e" providerId="ADAL" clId="{1CAA62D3-70E1-427A-8BF1-079C3C7D4D73}" dt="2024-09-29T07:48:57.661" v="3656" actId="208"/>
        <pc:sldMkLst>
          <pc:docMk/>
          <pc:sldMk cId="2522504581" sldId="665"/>
        </pc:sldMkLst>
      </pc:sldChg>
      <pc:sldChg chg="addSp delSp modSp add mod">
        <pc:chgData name="Yoel Kortick" userId="167978f5-7f40-4909-85d5-d4149554ad4e" providerId="ADAL" clId="{1CAA62D3-70E1-427A-8BF1-079C3C7D4D73}" dt="2024-09-29T07:50:22.499" v="3697" actId="1035"/>
        <pc:sldMkLst>
          <pc:docMk/>
          <pc:sldMk cId="3942703660" sldId="666"/>
        </pc:sldMkLst>
      </pc:sldChg>
      <pc:sldChg chg="addSp delSp modSp add mod">
        <pc:chgData name="Yoel Kortick" userId="167978f5-7f40-4909-85d5-d4149554ad4e" providerId="ADAL" clId="{1CAA62D3-70E1-427A-8BF1-079C3C7D4D73}" dt="2024-09-29T07:50:40.973" v="3700" actId="208"/>
        <pc:sldMkLst>
          <pc:docMk/>
          <pc:sldMk cId="4182833070" sldId="667"/>
        </pc:sldMkLst>
      </pc:sldChg>
      <pc:sldChg chg="addSp delSp modSp add mod">
        <pc:chgData name="Yoel Kortick" userId="167978f5-7f40-4909-85d5-d4149554ad4e" providerId="ADAL" clId="{1CAA62D3-70E1-427A-8BF1-079C3C7D4D73}" dt="2024-09-29T08:01:40.111" v="3872" actId="11529"/>
        <pc:sldMkLst>
          <pc:docMk/>
          <pc:sldMk cId="4125856380" sldId="668"/>
        </pc:sldMkLst>
      </pc:sldChg>
      <pc:sldChg chg="addSp delSp modSp add mod">
        <pc:chgData name="Yoel Kortick" userId="167978f5-7f40-4909-85d5-d4149554ad4e" providerId="ADAL" clId="{1CAA62D3-70E1-427A-8BF1-079C3C7D4D73}" dt="2024-09-29T07:53:16.618" v="3736" actId="478"/>
        <pc:sldMkLst>
          <pc:docMk/>
          <pc:sldMk cId="358535453" sldId="669"/>
        </pc:sldMkLst>
      </pc:sldChg>
      <pc:sldChg chg="addSp delSp modSp add mod">
        <pc:chgData name="Yoel Kortick" userId="167978f5-7f40-4909-85d5-d4149554ad4e" providerId="ADAL" clId="{1CAA62D3-70E1-427A-8BF1-079C3C7D4D73}" dt="2024-09-29T07:53:55.605" v="3785" actId="208"/>
        <pc:sldMkLst>
          <pc:docMk/>
          <pc:sldMk cId="2557931722" sldId="670"/>
        </pc:sldMkLst>
      </pc:sldChg>
      <pc:sldChg chg="addSp delSp modSp add mod">
        <pc:chgData name="Yoel Kortick" userId="167978f5-7f40-4909-85d5-d4149554ad4e" providerId="ADAL" clId="{1CAA62D3-70E1-427A-8BF1-079C3C7D4D73}" dt="2024-09-29T07:08:35.562" v="2752" actId="20577"/>
        <pc:sldMkLst>
          <pc:docMk/>
          <pc:sldMk cId="1349648569" sldId="671"/>
        </pc:sldMkLst>
      </pc:sldChg>
      <pc:sldChg chg="modSp add mod">
        <pc:chgData name="Yoel Kortick" userId="167978f5-7f40-4909-85d5-d4149554ad4e" providerId="ADAL" clId="{1CAA62D3-70E1-427A-8BF1-079C3C7D4D73}" dt="2024-09-29T06:59:38.223" v="2103" actId="20577"/>
        <pc:sldMkLst>
          <pc:docMk/>
          <pc:sldMk cId="1444690400" sldId="672"/>
        </pc:sldMkLst>
      </pc:sldChg>
      <pc:sldChg chg="delSp modSp add mod">
        <pc:chgData name="Yoel Kortick" userId="167978f5-7f40-4909-85d5-d4149554ad4e" providerId="ADAL" clId="{1CAA62D3-70E1-427A-8BF1-079C3C7D4D73}" dt="2024-09-29T07:01:12.858" v="2421" actId="313"/>
        <pc:sldMkLst>
          <pc:docMk/>
          <pc:sldMk cId="262480220" sldId="673"/>
        </pc:sldMkLst>
      </pc:sldChg>
      <pc:sldChg chg="addSp delSp modSp add mod">
        <pc:chgData name="Yoel Kortick" userId="167978f5-7f40-4909-85d5-d4149554ad4e" providerId="ADAL" clId="{1CAA62D3-70E1-427A-8BF1-079C3C7D4D73}" dt="2024-09-29T07:56:49.098" v="3829" actId="14100"/>
        <pc:sldMkLst>
          <pc:docMk/>
          <pc:sldMk cId="951884392" sldId="674"/>
        </pc:sldMkLst>
      </pc:sldChg>
      <pc:sldChg chg="addSp delSp modSp add mod">
        <pc:chgData name="Yoel Kortick" userId="167978f5-7f40-4909-85d5-d4149554ad4e" providerId="ADAL" clId="{1CAA62D3-70E1-427A-8BF1-079C3C7D4D73}" dt="2024-09-29T07:10:51.914" v="2910" actId="20577"/>
        <pc:sldMkLst>
          <pc:docMk/>
          <pc:sldMk cId="3261647200" sldId="675"/>
        </pc:sldMkLst>
      </pc:sldChg>
      <pc:sldChg chg="addSp delSp modSp add mod">
        <pc:chgData name="Yoel Kortick" userId="167978f5-7f40-4909-85d5-d4149554ad4e" providerId="ADAL" clId="{1CAA62D3-70E1-427A-8BF1-079C3C7D4D73}" dt="2024-09-29T07:59:28.605" v="3838" actId="208"/>
        <pc:sldMkLst>
          <pc:docMk/>
          <pc:sldMk cId="3640054145" sldId="676"/>
        </pc:sldMkLst>
      </pc:sldChg>
      <pc:sldChg chg="addSp delSp modSp add mod">
        <pc:chgData name="Yoel Kortick" userId="167978f5-7f40-4909-85d5-d4149554ad4e" providerId="ADAL" clId="{1CAA62D3-70E1-427A-8BF1-079C3C7D4D73}" dt="2024-09-29T07:55:49.164" v="3812" actId="478"/>
        <pc:sldMkLst>
          <pc:docMk/>
          <pc:sldMk cId="3775107082" sldId="677"/>
        </pc:sldMkLst>
      </pc:sldChg>
      <pc:sldChg chg="addSp delSp modSp add mod">
        <pc:chgData name="Yoel Kortick" userId="167978f5-7f40-4909-85d5-d4149554ad4e" providerId="ADAL" clId="{1CAA62D3-70E1-427A-8BF1-079C3C7D4D73}" dt="2024-09-29T07:59:58.035" v="3853" actId="1037"/>
        <pc:sldMkLst>
          <pc:docMk/>
          <pc:sldMk cId="972072772" sldId="678"/>
        </pc:sldMkLst>
      </pc:sldChg>
      <pc:sldChg chg="addSp delSp modSp add mod">
        <pc:chgData name="Yoel Kortick" userId="167978f5-7f40-4909-85d5-d4149554ad4e" providerId="ADAL" clId="{1CAA62D3-70E1-427A-8BF1-079C3C7D4D73}" dt="2024-09-29T08:00:41.796" v="3861" actId="208"/>
        <pc:sldMkLst>
          <pc:docMk/>
          <pc:sldMk cId="4162894846" sldId="679"/>
        </pc:sldMkLst>
      </pc:sldChg>
      <pc:sldChg chg="addSp delSp modSp add mod">
        <pc:chgData name="Yoel Kortick" userId="167978f5-7f40-4909-85d5-d4149554ad4e" providerId="ADAL" clId="{1CAA62D3-70E1-427A-8BF1-079C3C7D4D73}" dt="2024-09-29T07:45:24.516" v="3584" actId="208"/>
        <pc:sldMkLst>
          <pc:docMk/>
          <pc:sldMk cId="290025533" sldId="680"/>
        </pc:sldMkLst>
      </pc:sldChg>
      <pc:sldChg chg="addSp delSp modSp add mod">
        <pc:chgData name="Yoel Kortick" userId="167978f5-7f40-4909-85d5-d4149554ad4e" providerId="ADAL" clId="{1CAA62D3-70E1-427A-8BF1-079C3C7D4D73}" dt="2024-09-29T07:43:40.029" v="3497" actId="208"/>
        <pc:sldMkLst>
          <pc:docMk/>
          <pc:sldMk cId="1458079799" sldId="681"/>
        </pc:sldMkLst>
      </pc:sldChg>
      <pc:sldChg chg="addSp delSp modSp add mod">
        <pc:chgData name="Yoel Kortick" userId="167978f5-7f40-4909-85d5-d4149554ad4e" providerId="ADAL" clId="{1CAA62D3-70E1-427A-8BF1-079C3C7D4D73}" dt="2024-09-29T07:45:09.074" v="3581" actId="478"/>
        <pc:sldMkLst>
          <pc:docMk/>
          <pc:sldMk cId="653059079" sldId="682"/>
        </pc:sldMkLst>
      </pc:sldChg>
      <pc:sldChg chg="del">
        <pc:chgData name="Yoel Kortick" userId="167978f5-7f40-4909-85d5-d4149554ad4e" providerId="ADAL" clId="{1CAA62D3-70E1-427A-8BF1-079C3C7D4D73}" dt="2024-09-29T06:09:46.047" v="61" actId="47"/>
        <pc:sldMkLst>
          <pc:docMk/>
          <pc:sldMk cId="2401584553" sldId="696"/>
        </pc:sldMkLst>
      </pc:sldChg>
      <pc:sldChg chg="del">
        <pc:chgData name="Yoel Kortick" userId="167978f5-7f40-4909-85d5-d4149554ad4e" providerId="ADAL" clId="{1CAA62D3-70E1-427A-8BF1-079C3C7D4D73}" dt="2024-09-29T06:09:05.865" v="58" actId="47"/>
        <pc:sldMkLst>
          <pc:docMk/>
          <pc:sldMk cId="2595198170" sldId="698"/>
        </pc:sldMkLst>
      </pc:sldChg>
      <pc:sldChg chg="del">
        <pc:chgData name="Yoel Kortick" userId="167978f5-7f40-4909-85d5-d4149554ad4e" providerId="ADAL" clId="{1CAA62D3-70E1-427A-8BF1-079C3C7D4D73}" dt="2024-09-29T06:13:41.380" v="127" actId="47"/>
        <pc:sldMkLst>
          <pc:docMk/>
          <pc:sldMk cId="1826252564" sldId="701"/>
        </pc:sldMkLst>
      </pc:sldChg>
      <pc:sldChg chg="del">
        <pc:chgData name="Yoel Kortick" userId="167978f5-7f40-4909-85d5-d4149554ad4e" providerId="ADAL" clId="{1CAA62D3-70E1-427A-8BF1-079C3C7D4D73}" dt="2024-09-29T06:13:47.319" v="141" actId="47"/>
        <pc:sldMkLst>
          <pc:docMk/>
          <pc:sldMk cId="1840071172" sldId="702"/>
        </pc:sldMkLst>
      </pc:sldChg>
      <pc:sldChg chg="del">
        <pc:chgData name="Yoel Kortick" userId="167978f5-7f40-4909-85d5-d4149554ad4e" providerId="ADAL" clId="{1CAA62D3-70E1-427A-8BF1-079C3C7D4D73}" dt="2024-09-29T06:13:42.038" v="128" actId="47"/>
        <pc:sldMkLst>
          <pc:docMk/>
          <pc:sldMk cId="1603782623" sldId="707"/>
        </pc:sldMkLst>
      </pc:sldChg>
      <pc:sldChg chg="del">
        <pc:chgData name="Yoel Kortick" userId="167978f5-7f40-4909-85d5-d4149554ad4e" providerId="ADAL" clId="{1CAA62D3-70E1-427A-8BF1-079C3C7D4D73}" dt="2024-09-29T06:13:43.508" v="131" actId="47"/>
        <pc:sldMkLst>
          <pc:docMk/>
          <pc:sldMk cId="3269987942" sldId="708"/>
        </pc:sldMkLst>
      </pc:sldChg>
      <pc:sldChg chg="del">
        <pc:chgData name="Yoel Kortick" userId="167978f5-7f40-4909-85d5-d4149554ad4e" providerId="ADAL" clId="{1CAA62D3-70E1-427A-8BF1-079C3C7D4D73}" dt="2024-09-29T06:13:43.968" v="132" actId="47"/>
        <pc:sldMkLst>
          <pc:docMk/>
          <pc:sldMk cId="733623745" sldId="710"/>
        </pc:sldMkLst>
      </pc:sldChg>
      <pc:sldChg chg="del">
        <pc:chgData name="Yoel Kortick" userId="167978f5-7f40-4909-85d5-d4149554ad4e" providerId="ADAL" clId="{1CAA62D3-70E1-427A-8BF1-079C3C7D4D73}" dt="2024-09-29T06:09:43.845" v="60" actId="47"/>
        <pc:sldMkLst>
          <pc:docMk/>
          <pc:sldMk cId="3503488851" sldId="722"/>
        </pc:sldMkLst>
      </pc:sldChg>
      <pc:sldChg chg="del">
        <pc:chgData name="Yoel Kortick" userId="167978f5-7f40-4909-85d5-d4149554ad4e" providerId="ADAL" clId="{1CAA62D3-70E1-427A-8BF1-079C3C7D4D73}" dt="2024-09-29T06:09:43.845" v="60" actId="47"/>
        <pc:sldMkLst>
          <pc:docMk/>
          <pc:sldMk cId="1066674045" sldId="723"/>
        </pc:sldMkLst>
      </pc:sldChg>
      <pc:sldChg chg="del">
        <pc:chgData name="Yoel Kortick" userId="167978f5-7f40-4909-85d5-d4149554ad4e" providerId="ADAL" clId="{1CAA62D3-70E1-427A-8BF1-079C3C7D4D73}" dt="2024-09-29T06:14:13.792" v="148" actId="47"/>
        <pc:sldMkLst>
          <pc:docMk/>
          <pc:sldMk cId="1577849166" sldId="726"/>
        </pc:sldMkLst>
      </pc:sldChg>
      <pc:sldChg chg="del">
        <pc:chgData name="Yoel Kortick" userId="167978f5-7f40-4909-85d5-d4149554ad4e" providerId="ADAL" clId="{1CAA62D3-70E1-427A-8BF1-079C3C7D4D73}" dt="2024-09-29T06:13:42.525" v="129" actId="47"/>
        <pc:sldMkLst>
          <pc:docMk/>
          <pc:sldMk cId="2808511795" sldId="727"/>
        </pc:sldMkLst>
      </pc:sldChg>
      <pc:sldChg chg="del">
        <pc:chgData name="Yoel Kortick" userId="167978f5-7f40-4909-85d5-d4149554ad4e" providerId="ADAL" clId="{1CAA62D3-70E1-427A-8BF1-079C3C7D4D73}" dt="2024-09-29T06:14:13.792" v="148" actId="47"/>
        <pc:sldMkLst>
          <pc:docMk/>
          <pc:sldMk cId="2007351395" sldId="728"/>
        </pc:sldMkLst>
      </pc:sldChg>
      <pc:sldChg chg="del">
        <pc:chgData name="Yoel Kortick" userId="167978f5-7f40-4909-85d5-d4149554ad4e" providerId="ADAL" clId="{1CAA62D3-70E1-427A-8BF1-079C3C7D4D73}" dt="2024-09-29T06:14:13.792" v="148" actId="47"/>
        <pc:sldMkLst>
          <pc:docMk/>
          <pc:sldMk cId="816905370" sldId="730"/>
        </pc:sldMkLst>
      </pc:sldChg>
      <pc:sldChg chg="del">
        <pc:chgData name="Yoel Kortick" userId="167978f5-7f40-4909-85d5-d4149554ad4e" providerId="ADAL" clId="{1CAA62D3-70E1-427A-8BF1-079C3C7D4D73}" dt="2024-09-29T06:14:13.792" v="148" actId="47"/>
        <pc:sldMkLst>
          <pc:docMk/>
          <pc:sldMk cId="1045096763" sldId="1907"/>
        </pc:sldMkLst>
      </pc:sldChg>
      <pc:sldChg chg="del">
        <pc:chgData name="Yoel Kortick" userId="167978f5-7f40-4909-85d5-d4149554ad4e" providerId="ADAL" clId="{1CAA62D3-70E1-427A-8BF1-079C3C7D4D73}" dt="2024-09-29T06:14:13.792" v="148" actId="47"/>
        <pc:sldMkLst>
          <pc:docMk/>
          <pc:sldMk cId="763070631" sldId="2494"/>
        </pc:sldMkLst>
      </pc:sldChg>
      <pc:sldChg chg="del">
        <pc:chgData name="Yoel Kortick" userId="167978f5-7f40-4909-85d5-d4149554ad4e" providerId="ADAL" clId="{1CAA62D3-70E1-427A-8BF1-079C3C7D4D73}" dt="2024-09-29T06:13:46.263" v="138" actId="47"/>
        <pc:sldMkLst>
          <pc:docMk/>
          <pc:sldMk cId="1187466004" sldId="2496"/>
        </pc:sldMkLst>
      </pc:sldChg>
      <pc:sldChg chg="del">
        <pc:chgData name="Yoel Kortick" userId="167978f5-7f40-4909-85d5-d4149554ad4e" providerId="ADAL" clId="{1CAA62D3-70E1-427A-8BF1-079C3C7D4D73}" dt="2024-09-29T06:14:13.792" v="148" actId="47"/>
        <pc:sldMkLst>
          <pc:docMk/>
          <pc:sldMk cId="1613679198" sldId="2147480228"/>
        </pc:sldMkLst>
      </pc:sldChg>
      <pc:sldChg chg="del">
        <pc:chgData name="Yoel Kortick" userId="167978f5-7f40-4909-85d5-d4149554ad4e" providerId="ADAL" clId="{1CAA62D3-70E1-427A-8BF1-079C3C7D4D73}" dt="2024-09-29T06:14:13.792" v="148" actId="47"/>
        <pc:sldMkLst>
          <pc:docMk/>
          <pc:sldMk cId="1965012378" sldId="2147480407"/>
        </pc:sldMkLst>
      </pc:sldChg>
      <pc:sldChg chg="del">
        <pc:chgData name="Yoel Kortick" userId="167978f5-7f40-4909-85d5-d4149554ad4e" providerId="ADAL" clId="{1CAA62D3-70E1-427A-8BF1-079C3C7D4D73}" dt="2024-09-29T06:14:13.792" v="148" actId="47"/>
        <pc:sldMkLst>
          <pc:docMk/>
          <pc:sldMk cId="3591509198" sldId="2147480411"/>
        </pc:sldMkLst>
      </pc:sldChg>
      <pc:sldChg chg="addSp delSp del mod">
        <pc:chgData name="Yoel Kortick" userId="167978f5-7f40-4909-85d5-d4149554ad4e" providerId="ADAL" clId="{1CAA62D3-70E1-427A-8BF1-079C3C7D4D73}" dt="2024-09-29T06:13:39.773" v="126" actId="47"/>
        <pc:sldMkLst>
          <pc:docMk/>
          <pc:sldMk cId="3539049703" sldId="2147480506"/>
        </pc:sldMkLst>
      </pc:sldChg>
      <pc:sldChg chg="del">
        <pc:chgData name="Yoel Kortick" userId="167978f5-7f40-4909-85d5-d4149554ad4e" providerId="ADAL" clId="{1CAA62D3-70E1-427A-8BF1-079C3C7D4D73}" dt="2024-09-29T06:13:43.011" v="130" actId="47"/>
        <pc:sldMkLst>
          <pc:docMk/>
          <pc:sldMk cId="4169337171" sldId="2147480507"/>
        </pc:sldMkLst>
      </pc:sldChg>
      <pc:sldChg chg="del">
        <pc:chgData name="Yoel Kortick" userId="167978f5-7f40-4909-85d5-d4149554ad4e" providerId="ADAL" clId="{1CAA62D3-70E1-427A-8BF1-079C3C7D4D73}" dt="2024-09-29T06:13:44.376" v="133" actId="47"/>
        <pc:sldMkLst>
          <pc:docMk/>
          <pc:sldMk cId="3790269498" sldId="2147480508"/>
        </pc:sldMkLst>
      </pc:sldChg>
      <pc:sldChg chg="del">
        <pc:chgData name="Yoel Kortick" userId="167978f5-7f40-4909-85d5-d4149554ad4e" providerId="ADAL" clId="{1CAA62D3-70E1-427A-8BF1-079C3C7D4D73}" dt="2024-09-29T06:13:44.865" v="134" actId="47"/>
        <pc:sldMkLst>
          <pc:docMk/>
          <pc:sldMk cId="526865203" sldId="2147480509"/>
        </pc:sldMkLst>
      </pc:sldChg>
      <pc:sldChg chg="del">
        <pc:chgData name="Yoel Kortick" userId="167978f5-7f40-4909-85d5-d4149554ad4e" providerId="ADAL" clId="{1CAA62D3-70E1-427A-8BF1-079C3C7D4D73}" dt="2024-09-29T06:13:45.649" v="136" actId="47"/>
        <pc:sldMkLst>
          <pc:docMk/>
          <pc:sldMk cId="1177570538" sldId="2147480510"/>
        </pc:sldMkLst>
      </pc:sldChg>
      <pc:sldChg chg="del">
        <pc:chgData name="Yoel Kortick" userId="167978f5-7f40-4909-85d5-d4149554ad4e" providerId="ADAL" clId="{1CAA62D3-70E1-427A-8BF1-079C3C7D4D73}" dt="2024-09-29T06:13:46.007" v="137" actId="47"/>
        <pc:sldMkLst>
          <pc:docMk/>
          <pc:sldMk cId="4017577021" sldId="2147480511"/>
        </pc:sldMkLst>
      </pc:sldChg>
      <pc:sldChg chg="del">
        <pc:chgData name="Yoel Kortick" userId="167978f5-7f40-4909-85d5-d4149554ad4e" providerId="ADAL" clId="{1CAA62D3-70E1-427A-8BF1-079C3C7D4D73}" dt="2024-09-29T06:13:47.564" v="142" actId="47"/>
        <pc:sldMkLst>
          <pc:docMk/>
          <pc:sldMk cId="2152627630" sldId="2147480512"/>
        </pc:sldMkLst>
      </pc:sldChg>
      <pc:sldChg chg="del">
        <pc:chgData name="Yoel Kortick" userId="167978f5-7f40-4909-85d5-d4149554ad4e" providerId="ADAL" clId="{1CAA62D3-70E1-427A-8BF1-079C3C7D4D73}" dt="2024-09-29T06:13:47.921" v="143" actId="47"/>
        <pc:sldMkLst>
          <pc:docMk/>
          <pc:sldMk cId="1316222784" sldId="2147480513"/>
        </pc:sldMkLst>
      </pc:sldChg>
      <pc:sldChg chg="del">
        <pc:chgData name="Yoel Kortick" userId="167978f5-7f40-4909-85d5-d4149554ad4e" providerId="ADAL" clId="{1CAA62D3-70E1-427A-8BF1-079C3C7D4D73}" dt="2024-09-29T06:14:13.792" v="148" actId="47"/>
        <pc:sldMkLst>
          <pc:docMk/>
          <pc:sldMk cId="3252421786" sldId="2147480514"/>
        </pc:sldMkLst>
      </pc:sldChg>
      <pc:sldChg chg="del">
        <pc:chgData name="Yoel Kortick" userId="167978f5-7f40-4909-85d5-d4149554ad4e" providerId="ADAL" clId="{1CAA62D3-70E1-427A-8BF1-079C3C7D4D73}" dt="2024-09-29T06:14:13.792" v="148" actId="47"/>
        <pc:sldMkLst>
          <pc:docMk/>
          <pc:sldMk cId="4084703367" sldId="2147480516"/>
        </pc:sldMkLst>
      </pc:sldChg>
      <pc:sldChg chg="del">
        <pc:chgData name="Yoel Kortick" userId="167978f5-7f40-4909-85d5-d4149554ad4e" providerId="ADAL" clId="{1CAA62D3-70E1-427A-8BF1-079C3C7D4D73}" dt="2024-09-29T06:14:13.792" v="148" actId="47"/>
        <pc:sldMkLst>
          <pc:docMk/>
          <pc:sldMk cId="2849035337" sldId="2147480517"/>
        </pc:sldMkLst>
      </pc:sldChg>
      <pc:sldChg chg="del">
        <pc:chgData name="Yoel Kortick" userId="167978f5-7f40-4909-85d5-d4149554ad4e" providerId="ADAL" clId="{1CAA62D3-70E1-427A-8BF1-079C3C7D4D73}" dt="2024-09-29T06:14:13.792" v="148" actId="47"/>
        <pc:sldMkLst>
          <pc:docMk/>
          <pc:sldMk cId="3585532701" sldId="2147480518"/>
        </pc:sldMkLst>
      </pc:sldChg>
      <pc:sldChg chg="del">
        <pc:chgData name="Yoel Kortick" userId="167978f5-7f40-4909-85d5-d4149554ad4e" providerId="ADAL" clId="{1CAA62D3-70E1-427A-8BF1-079C3C7D4D73}" dt="2024-09-29T06:14:13.792" v="148" actId="47"/>
        <pc:sldMkLst>
          <pc:docMk/>
          <pc:sldMk cId="993318610" sldId="2147480519"/>
        </pc:sldMkLst>
      </pc:sldChg>
      <pc:sldChg chg="del">
        <pc:chgData name="Yoel Kortick" userId="167978f5-7f40-4909-85d5-d4149554ad4e" providerId="ADAL" clId="{1CAA62D3-70E1-427A-8BF1-079C3C7D4D73}" dt="2024-09-29T06:13:48.168" v="144" actId="47"/>
        <pc:sldMkLst>
          <pc:docMk/>
          <pc:sldMk cId="7394823" sldId="2147480520"/>
        </pc:sldMkLst>
      </pc:sldChg>
      <pc:sldChg chg="del">
        <pc:chgData name="Yoel Kortick" userId="167978f5-7f40-4909-85d5-d4149554ad4e" providerId="ADAL" clId="{1CAA62D3-70E1-427A-8BF1-079C3C7D4D73}" dt="2024-09-29T06:14:13.792" v="148" actId="47"/>
        <pc:sldMkLst>
          <pc:docMk/>
          <pc:sldMk cId="2732471005" sldId="2147480521"/>
        </pc:sldMkLst>
      </pc:sldChg>
      <pc:sldChg chg="del">
        <pc:chgData name="Yoel Kortick" userId="167978f5-7f40-4909-85d5-d4149554ad4e" providerId="ADAL" clId="{1CAA62D3-70E1-427A-8BF1-079C3C7D4D73}" dt="2024-09-29T06:13:45.269" v="135" actId="47"/>
        <pc:sldMkLst>
          <pc:docMk/>
          <pc:sldMk cId="2658128410" sldId="2147480522"/>
        </pc:sldMkLst>
      </pc:sldChg>
      <pc:sldChg chg="del">
        <pc:chgData name="Yoel Kortick" userId="167978f5-7f40-4909-85d5-d4149554ad4e" providerId="ADAL" clId="{1CAA62D3-70E1-427A-8BF1-079C3C7D4D73}" dt="2024-09-29T06:13:46.975" v="140" actId="47"/>
        <pc:sldMkLst>
          <pc:docMk/>
          <pc:sldMk cId="731897651" sldId="2147480523"/>
        </pc:sldMkLst>
      </pc:sldChg>
      <pc:sldChg chg="del">
        <pc:chgData name="Yoel Kortick" userId="167978f5-7f40-4909-85d5-d4149554ad4e" providerId="ADAL" clId="{1CAA62D3-70E1-427A-8BF1-079C3C7D4D73}" dt="2024-09-29T06:13:46.677" v="139" actId="47"/>
        <pc:sldMkLst>
          <pc:docMk/>
          <pc:sldMk cId="403552407" sldId="2147480524"/>
        </pc:sldMkLst>
      </pc:sldChg>
      <pc:sldChg chg="del">
        <pc:chgData name="Yoel Kortick" userId="167978f5-7f40-4909-85d5-d4149554ad4e" providerId="ADAL" clId="{1CAA62D3-70E1-427A-8BF1-079C3C7D4D73}" dt="2024-09-29T06:14:13.792" v="148" actId="47"/>
        <pc:sldMkLst>
          <pc:docMk/>
          <pc:sldMk cId="2516552799" sldId="2147480525"/>
        </pc:sldMkLst>
      </pc:sldChg>
      <pc:sldChg chg="del">
        <pc:chgData name="Yoel Kortick" userId="167978f5-7f40-4909-85d5-d4149554ad4e" providerId="ADAL" clId="{1CAA62D3-70E1-427A-8BF1-079C3C7D4D73}" dt="2024-09-29T06:14:13.792" v="148" actId="47"/>
        <pc:sldMkLst>
          <pc:docMk/>
          <pc:sldMk cId="1540182172" sldId="2147480526"/>
        </pc:sldMkLst>
      </pc:sldChg>
      <pc:sldChg chg="del">
        <pc:chgData name="Yoel Kortick" userId="167978f5-7f40-4909-85d5-d4149554ad4e" providerId="ADAL" clId="{1CAA62D3-70E1-427A-8BF1-079C3C7D4D73}" dt="2024-09-29T06:14:13.792" v="148" actId="47"/>
        <pc:sldMkLst>
          <pc:docMk/>
          <pc:sldMk cId="2379411196" sldId="2147480527"/>
        </pc:sldMkLst>
      </pc:sldChg>
      <pc:sldMasterChg chg="delSldLayout">
        <pc:chgData name="Yoel Kortick" userId="167978f5-7f40-4909-85d5-d4149554ad4e" providerId="ADAL" clId="{1CAA62D3-70E1-427A-8BF1-079C3C7D4D73}" dt="2024-09-29T06:14:13.792" v="148" actId="47"/>
        <pc:sldMasterMkLst>
          <pc:docMk/>
          <pc:sldMasterMk cId="1691894521" sldId="2147483966"/>
        </pc:sldMasterMkLst>
        <pc:sldLayoutChg chg="del">
          <pc:chgData name="Yoel Kortick" userId="167978f5-7f40-4909-85d5-d4149554ad4e" providerId="ADAL" clId="{1CAA62D3-70E1-427A-8BF1-079C3C7D4D73}" dt="2024-09-29T06:09:11.881" v="59" actId="47"/>
          <pc:sldLayoutMkLst>
            <pc:docMk/>
            <pc:sldMasterMk cId="1691894521" sldId="2147483966"/>
            <pc:sldLayoutMk cId="2185889949" sldId="2147484624"/>
          </pc:sldLayoutMkLst>
        </pc:sldLayoutChg>
        <pc:sldLayoutChg chg="del">
          <pc:chgData name="Yoel Kortick" userId="167978f5-7f40-4909-85d5-d4149554ad4e" providerId="ADAL" clId="{1CAA62D3-70E1-427A-8BF1-079C3C7D4D73}" dt="2024-09-29T06:09:05.865" v="58" actId="47"/>
          <pc:sldLayoutMkLst>
            <pc:docMk/>
            <pc:sldMasterMk cId="1691894521" sldId="2147483966"/>
            <pc:sldLayoutMk cId="2066544731" sldId="2147484630"/>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4166352113" sldId="2147484656"/>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2678986411" sldId="2147484657"/>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855485958" sldId="2147484673"/>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565654185" sldId="2147484674"/>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3197168305" sldId="2147484675"/>
          </pc:sldLayoutMkLst>
        </pc:sldLayoutChg>
      </pc:sldMasterChg>
    </pc:docChg>
  </pc:docChgLst>
  <pc:docChgLst>
    <pc:chgData name="Yoel Kortick" userId="167978f5-7f40-4909-85d5-d4149554ad4e" providerId="ADAL" clId="{DB3A9507-7501-4C88-B690-02E08D18CE96}"/>
    <pc:docChg chg="undo custSel addSld delSld modSld modSection">
      <pc:chgData name="Yoel Kortick" userId="167978f5-7f40-4909-85d5-d4149554ad4e" providerId="ADAL" clId="{DB3A9507-7501-4C88-B690-02E08D18CE96}" dt="2024-10-13T15:48:48.456" v="1858" actId="113"/>
      <pc:docMkLst>
        <pc:docMk/>
      </pc:docMkLst>
      <pc:sldChg chg="modSp mod">
        <pc:chgData name="Yoel Kortick" userId="167978f5-7f40-4909-85d5-d4149554ad4e" providerId="ADAL" clId="{DB3A9507-7501-4C88-B690-02E08D18CE96}" dt="2024-10-13T15:25:04.853" v="1284" actId="20577"/>
        <pc:sldMkLst>
          <pc:docMk/>
          <pc:sldMk cId="815051809" sldId="388"/>
        </pc:sldMkLst>
      </pc:sldChg>
      <pc:sldChg chg="addSp delSp modSp mod">
        <pc:chgData name="Yoel Kortick" userId="167978f5-7f40-4909-85d5-d4149554ad4e" providerId="ADAL" clId="{DB3A9507-7501-4C88-B690-02E08D18CE96}" dt="2024-10-13T15:37:32.983" v="1597" actId="14100"/>
        <pc:sldMkLst>
          <pc:docMk/>
          <pc:sldMk cId="1637256743" sldId="657"/>
        </pc:sldMkLst>
      </pc:sldChg>
      <pc:sldChg chg="modSp">
        <pc:chgData name="Yoel Kortick" userId="167978f5-7f40-4909-85d5-d4149554ad4e" providerId="ADAL" clId="{DB3A9507-7501-4C88-B690-02E08D18CE96}" dt="2024-10-13T13:44:03.132" v="15"/>
        <pc:sldMkLst>
          <pc:docMk/>
          <pc:sldMk cId="430718176" sldId="658"/>
        </pc:sldMkLst>
      </pc:sldChg>
      <pc:sldChg chg="modSp mod">
        <pc:chgData name="Yoel Kortick" userId="167978f5-7f40-4909-85d5-d4149554ad4e" providerId="ADAL" clId="{DB3A9507-7501-4C88-B690-02E08D18CE96}" dt="2024-10-13T15:39:32.164" v="1663" actId="255"/>
        <pc:sldMkLst>
          <pc:docMk/>
          <pc:sldMk cId="2361624102" sldId="659"/>
        </pc:sldMkLst>
      </pc:sldChg>
      <pc:sldChg chg="delSp modSp mod">
        <pc:chgData name="Yoel Kortick" userId="167978f5-7f40-4909-85d5-d4149554ad4e" providerId="ADAL" clId="{DB3A9507-7501-4C88-B690-02E08D18CE96}" dt="2024-10-13T15:40:00.595" v="1666" actId="20577"/>
        <pc:sldMkLst>
          <pc:docMk/>
          <pc:sldMk cId="2713070438" sldId="660"/>
        </pc:sldMkLst>
      </pc:sldChg>
      <pc:sldChg chg="modSp del">
        <pc:chgData name="Yoel Kortick" userId="167978f5-7f40-4909-85d5-d4149554ad4e" providerId="ADAL" clId="{DB3A9507-7501-4C88-B690-02E08D18CE96}" dt="2024-10-13T13:48:29.609" v="179" actId="47"/>
        <pc:sldMkLst>
          <pc:docMk/>
          <pc:sldMk cId="4080373386" sldId="661"/>
        </pc:sldMkLst>
      </pc:sldChg>
      <pc:sldChg chg="modSp mod">
        <pc:chgData name="Yoel Kortick" userId="167978f5-7f40-4909-85d5-d4149554ad4e" providerId="ADAL" clId="{DB3A9507-7501-4C88-B690-02E08D18CE96}" dt="2024-10-13T13:49:11.869" v="182" actId="14100"/>
        <pc:sldMkLst>
          <pc:docMk/>
          <pc:sldMk cId="1444690400" sldId="672"/>
        </pc:sldMkLst>
      </pc:sldChg>
      <pc:sldChg chg="addSp delSp modSp mod">
        <pc:chgData name="Yoel Kortick" userId="167978f5-7f40-4909-85d5-d4149554ad4e" providerId="ADAL" clId="{DB3A9507-7501-4C88-B690-02E08D18CE96}" dt="2024-10-13T14:18:26.289" v="401"/>
        <pc:sldMkLst>
          <pc:docMk/>
          <pc:sldMk cId="262480220" sldId="673"/>
        </pc:sldMkLst>
      </pc:sldChg>
      <pc:sldChg chg="addSp delSp modSp add mod">
        <pc:chgData name="Yoel Kortick" userId="167978f5-7f40-4909-85d5-d4149554ad4e" providerId="ADAL" clId="{DB3A9507-7501-4C88-B690-02E08D18CE96}" dt="2024-10-13T14:21:52.930" v="480" actId="14100"/>
        <pc:sldMkLst>
          <pc:docMk/>
          <pc:sldMk cId="2966802731" sldId="674"/>
        </pc:sldMkLst>
      </pc:sldChg>
      <pc:sldChg chg="delSp modSp add mod">
        <pc:chgData name="Yoel Kortick" userId="167978f5-7f40-4909-85d5-d4149554ad4e" providerId="ADAL" clId="{DB3A9507-7501-4C88-B690-02E08D18CE96}" dt="2024-10-13T14:18:47.250" v="408"/>
        <pc:sldMkLst>
          <pc:docMk/>
          <pc:sldMk cId="3923353638" sldId="675"/>
        </pc:sldMkLst>
      </pc:sldChg>
      <pc:sldChg chg="addSp delSp modSp add mod">
        <pc:chgData name="Yoel Kortick" userId="167978f5-7f40-4909-85d5-d4149554ad4e" providerId="ADAL" clId="{DB3A9507-7501-4C88-B690-02E08D18CE96}" dt="2024-10-13T14:17:35.928" v="393" actId="208"/>
        <pc:sldMkLst>
          <pc:docMk/>
          <pc:sldMk cId="1003606274" sldId="676"/>
        </pc:sldMkLst>
      </pc:sldChg>
      <pc:sldChg chg="modSp add mod">
        <pc:chgData name="Yoel Kortick" userId="167978f5-7f40-4909-85d5-d4149554ad4e" providerId="ADAL" clId="{DB3A9507-7501-4C88-B690-02E08D18CE96}" dt="2024-10-13T14:00:12.485" v="369" actId="14100"/>
        <pc:sldMkLst>
          <pc:docMk/>
          <pc:sldMk cId="1718271838" sldId="677"/>
        </pc:sldMkLst>
      </pc:sldChg>
      <pc:sldChg chg="addSp modSp add mod">
        <pc:chgData name="Yoel Kortick" userId="167978f5-7f40-4909-85d5-d4149554ad4e" providerId="ADAL" clId="{DB3A9507-7501-4C88-B690-02E08D18CE96}" dt="2024-10-13T14:28:00.932" v="640" actId="11529"/>
        <pc:sldMkLst>
          <pc:docMk/>
          <pc:sldMk cId="2958276789" sldId="678"/>
        </pc:sldMkLst>
      </pc:sldChg>
      <pc:sldChg chg="delSp modSp add mod">
        <pc:chgData name="Yoel Kortick" userId="167978f5-7f40-4909-85d5-d4149554ad4e" providerId="ADAL" clId="{DB3A9507-7501-4C88-B690-02E08D18CE96}" dt="2024-10-13T14:24:51.680" v="572" actId="255"/>
        <pc:sldMkLst>
          <pc:docMk/>
          <pc:sldMk cId="2421745096" sldId="679"/>
        </pc:sldMkLst>
      </pc:sldChg>
      <pc:sldChg chg="modSp add mod">
        <pc:chgData name="Yoel Kortick" userId="167978f5-7f40-4909-85d5-d4149554ad4e" providerId="ADAL" clId="{DB3A9507-7501-4C88-B690-02E08D18CE96}" dt="2024-10-13T14:26:34.637" v="582" actId="14100"/>
        <pc:sldMkLst>
          <pc:docMk/>
          <pc:sldMk cId="3721265836" sldId="680"/>
        </pc:sldMkLst>
      </pc:sldChg>
      <pc:sldChg chg="addSp modSp add mod">
        <pc:chgData name="Yoel Kortick" userId="167978f5-7f40-4909-85d5-d4149554ad4e" providerId="ADAL" clId="{DB3A9507-7501-4C88-B690-02E08D18CE96}" dt="2024-10-13T14:28:30.260" v="660" actId="14100"/>
        <pc:sldMkLst>
          <pc:docMk/>
          <pc:sldMk cId="4290264524" sldId="681"/>
        </pc:sldMkLst>
      </pc:sldChg>
      <pc:sldChg chg="delSp modSp add mod">
        <pc:chgData name="Yoel Kortick" userId="167978f5-7f40-4909-85d5-d4149554ad4e" providerId="ADAL" clId="{DB3A9507-7501-4C88-B690-02E08D18CE96}" dt="2024-10-13T14:29:10.428" v="668" actId="33524"/>
        <pc:sldMkLst>
          <pc:docMk/>
          <pc:sldMk cId="3676586607" sldId="682"/>
        </pc:sldMkLst>
      </pc:sldChg>
      <pc:sldChg chg="addSp modSp add mod">
        <pc:chgData name="Yoel Kortick" userId="167978f5-7f40-4909-85d5-d4149554ad4e" providerId="ADAL" clId="{DB3A9507-7501-4C88-B690-02E08D18CE96}" dt="2024-10-13T14:46:43.135" v="725" actId="208"/>
        <pc:sldMkLst>
          <pc:docMk/>
          <pc:sldMk cId="770711371" sldId="683"/>
        </pc:sldMkLst>
      </pc:sldChg>
      <pc:sldChg chg="addSp delSp modSp add mod">
        <pc:chgData name="Yoel Kortick" userId="167978f5-7f40-4909-85d5-d4149554ad4e" providerId="ADAL" clId="{DB3A9507-7501-4C88-B690-02E08D18CE96}" dt="2024-10-13T14:49:35.956" v="747" actId="208"/>
        <pc:sldMkLst>
          <pc:docMk/>
          <pc:sldMk cId="815674178" sldId="684"/>
        </pc:sldMkLst>
      </pc:sldChg>
      <pc:sldChg chg="modSp del">
        <pc:chgData name="Yoel Kortick" userId="167978f5-7f40-4909-85d5-d4149554ad4e" providerId="ADAL" clId="{DB3A9507-7501-4C88-B690-02E08D18CE96}" dt="2024-10-13T13:48:28.602" v="177" actId="47"/>
        <pc:sldMkLst>
          <pc:docMk/>
          <pc:sldMk cId="1057754185" sldId="685"/>
        </pc:sldMkLst>
      </pc:sldChg>
      <pc:sldChg chg="addSp delSp modSp add mod">
        <pc:chgData name="Yoel Kortick" userId="167978f5-7f40-4909-85d5-d4149554ad4e" providerId="ADAL" clId="{DB3A9507-7501-4C88-B690-02E08D18CE96}" dt="2024-10-13T14:53:17.755" v="806" actId="208"/>
        <pc:sldMkLst>
          <pc:docMk/>
          <pc:sldMk cId="3973479055" sldId="685"/>
        </pc:sldMkLst>
      </pc:sldChg>
      <pc:sldChg chg="modSp del">
        <pc:chgData name="Yoel Kortick" userId="167978f5-7f40-4909-85d5-d4149554ad4e" providerId="ADAL" clId="{DB3A9507-7501-4C88-B690-02E08D18CE96}" dt="2024-10-13T13:48:29.098" v="178" actId="47"/>
        <pc:sldMkLst>
          <pc:docMk/>
          <pc:sldMk cId="1245168835" sldId="686"/>
        </pc:sldMkLst>
      </pc:sldChg>
      <pc:sldChg chg="addSp delSp modSp add mod">
        <pc:chgData name="Yoel Kortick" userId="167978f5-7f40-4909-85d5-d4149554ad4e" providerId="ADAL" clId="{DB3A9507-7501-4C88-B690-02E08D18CE96}" dt="2024-10-13T14:54:12.463" v="816"/>
        <pc:sldMkLst>
          <pc:docMk/>
          <pc:sldMk cId="1435486953" sldId="686"/>
        </pc:sldMkLst>
      </pc:sldChg>
      <pc:sldChg chg="modSp add mod">
        <pc:chgData name="Yoel Kortick" userId="167978f5-7f40-4909-85d5-d4149554ad4e" providerId="ADAL" clId="{DB3A9507-7501-4C88-B690-02E08D18CE96}" dt="2024-10-13T14:55:12.175" v="831" actId="20577"/>
        <pc:sldMkLst>
          <pc:docMk/>
          <pc:sldMk cId="3885442814" sldId="687"/>
        </pc:sldMkLst>
      </pc:sldChg>
      <pc:sldChg chg="addSp delSp modSp add mod">
        <pc:chgData name="Yoel Kortick" userId="167978f5-7f40-4909-85d5-d4149554ad4e" providerId="ADAL" clId="{DB3A9507-7501-4C88-B690-02E08D18CE96}" dt="2024-10-13T15:44:17.074" v="1810" actId="14100"/>
        <pc:sldMkLst>
          <pc:docMk/>
          <pc:sldMk cId="4101289709" sldId="688"/>
        </pc:sldMkLst>
      </pc:sldChg>
      <pc:sldChg chg="addSp modSp add mod">
        <pc:chgData name="Yoel Kortick" userId="167978f5-7f40-4909-85d5-d4149554ad4e" providerId="ADAL" clId="{DB3A9507-7501-4C88-B690-02E08D18CE96}" dt="2024-10-13T15:00:57.187" v="865" actId="11529"/>
        <pc:sldMkLst>
          <pc:docMk/>
          <pc:sldMk cId="677611823" sldId="689"/>
        </pc:sldMkLst>
      </pc:sldChg>
      <pc:sldChg chg="addSp delSp modSp add mod">
        <pc:chgData name="Yoel Kortick" userId="167978f5-7f40-4909-85d5-d4149554ad4e" providerId="ADAL" clId="{DB3A9507-7501-4C88-B690-02E08D18CE96}" dt="2024-10-13T15:02:11.575" v="896" actId="208"/>
        <pc:sldMkLst>
          <pc:docMk/>
          <pc:sldMk cId="32588567" sldId="690"/>
        </pc:sldMkLst>
      </pc:sldChg>
      <pc:sldChg chg="addSp delSp modSp add del mod">
        <pc:chgData name="Yoel Kortick" userId="167978f5-7f40-4909-85d5-d4149554ad4e" providerId="ADAL" clId="{DB3A9507-7501-4C88-B690-02E08D18CE96}" dt="2024-10-13T15:07:10.222" v="982" actId="47"/>
        <pc:sldMkLst>
          <pc:docMk/>
          <pc:sldMk cId="2936094655" sldId="691"/>
        </pc:sldMkLst>
      </pc:sldChg>
      <pc:sldChg chg="addSp delSp modSp add mod">
        <pc:chgData name="Yoel Kortick" userId="167978f5-7f40-4909-85d5-d4149554ad4e" providerId="ADAL" clId="{DB3A9507-7501-4C88-B690-02E08D18CE96}" dt="2024-10-13T15:07:16.686" v="985" actId="20577"/>
        <pc:sldMkLst>
          <pc:docMk/>
          <pc:sldMk cId="1628872648" sldId="692"/>
        </pc:sldMkLst>
      </pc:sldChg>
      <pc:sldChg chg="addSp delSp modSp add mod">
        <pc:chgData name="Yoel Kortick" userId="167978f5-7f40-4909-85d5-d4149554ad4e" providerId="ADAL" clId="{DB3A9507-7501-4C88-B690-02E08D18CE96}" dt="2024-10-13T15:06:15.007" v="973" actId="208"/>
        <pc:sldMkLst>
          <pc:docMk/>
          <pc:sldMk cId="2247658927" sldId="693"/>
        </pc:sldMkLst>
      </pc:sldChg>
      <pc:sldChg chg="addSp delSp modSp add mod">
        <pc:chgData name="Yoel Kortick" userId="167978f5-7f40-4909-85d5-d4149554ad4e" providerId="ADAL" clId="{DB3A9507-7501-4C88-B690-02E08D18CE96}" dt="2024-10-13T15:06:56.875" v="980" actId="208"/>
        <pc:sldMkLst>
          <pc:docMk/>
          <pc:sldMk cId="1463030802" sldId="694"/>
        </pc:sldMkLst>
      </pc:sldChg>
      <pc:sldChg chg="add del">
        <pc:chgData name="Yoel Kortick" userId="167978f5-7f40-4909-85d5-d4149554ad4e" providerId="ADAL" clId="{DB3A9507-7501-4C88-B690-02E08D18CE96}" dt="2024-10-13T15:07:02.623" v="981" actId="47"/>
        <pc:sldMkLst>
          <pc:docMk/>
          <pc:sldMk cId="2654917996" sldId="695"/>
        </pc:sldMkLst>
      </pc:sldChg>
      <pc:sldChg chg="addSp delSp modSp add mod">
        <pc:chgData name="Yoel Kortick" userId="167978f5-7f40-4909-85d5-d4149554ad4e" providerId="ADAL" clId="{DB3A9507-7501-4C88-B690-02E08D18CE96}" dt="2024-10-13T15:09:13.005" v="1075" actId="1036"/>
        <pc:sldMkLst>
          <pc:docMk/>
          <pc:sldMk cId="3090779673" sldId="696"/>
        </pc:sldMkLst>
      </pc:sldChg>
      <pc:sldChg chg="modSp add mod">
        <pc:chgData name="Yoel Kortick" userId="167978f5-7f40-4909-85d5-d4149554ad4e" providerId="ADAL" clId="{DB3A9507-7501-4C88-B690-02E08D18CE96}" dt="2024-10-13T15:10:17.514" v="1092" actId="20577"/>
        <pc:sldMkLst>
          <pc:docMk/>
          <pc:sldMk cId="4094344636" sldId="697"/>
        </pc:sldMkLst>
      </pc:sldChg>
      <pc:sldChg chg="addSp modSp add mod">
        <pc:chgData name="Yoel Kortick" userId="167978f5-7f40-4909-85d5-d4149554ad4e" providerId="ADAL" clId="{DB3A9507-7501-4C88-B690-02E08D18CE96}" dt="2024-10-13T15:45:11.433" v="1811"/>
        <pc:sldMkLst>
          <pc:docMk/>
          <pc:sldMk cId="1322371566" sldId="698"/>
        </pc:sldMkLst>
      </pc:sldChg>
      <pc:sldChg chg="addSp modSp add mod">
        <pc:chgData name="Yoel Kortick" userId="167978f5-7f40-4909-85d5-d4149554ad4e" providerId="ADAL" clId="{DB3A9507-7501-4C88-B690-02E08D18CE96}" dt="2024-10-13T15:23:08.617" v="1233" actId="6549"/>
        <pc:sldMkLst>
          <pc:docMk/>
          <pc:sldMk cId="3501097364" sldId="699"/>
        </pc:sldMkLst>
      </pc:sldChg>
      <pc:sldChg chg="addSp delSp modSp add del mod">
        <pc:chgData name="Yoel Kortick" userId="167978f5-7f40-4909-85d5-d4149554ad4e" providerId="ADAL" clId="{DB3A9507-7501-4C88-B690-02E08D18CE96}" dt="2024-10-13T15:23:11.507" v="1234" actId="47"/>
        <pc:sldMkLst>
          <pc:docMk/>
          <pc:sldMk cId="2186796885" sldId="700"/>
        </pc:sldMkLst>
      </pc:sldChg>
      <pc:sldChg chg="addSp delSp modSp add mod">
        <pc:chgData name="Yoel Kortick" userId="167978f5-7f40-4909-85d5-d4149554ad4e" providerId="ADAL" clId="{DB3A9507-7501-4C88-B690-02E08D18CE96}" dt="2024-10-13T15:24:35.846" v="1267" actId="11529"/>
        <pc:sldMkLst>
          <pc:docMk/>
          <pc:sldMk cId="1068737354" sldId="701"/>
        </pc:sldMkLst>
      </pc:sldChg>
      <pc:sldChg chg="addSp delSp modSp add mod">
        <pc:chgData name="Yoel Kortick" userId="167978f5-7f40-4909-85d5-d4149554ad4e" providerId="ADAL" clId="{DB3A9507-7501-4C88-B690-02E08D18CE96}" dt="2024-10-13T15:22:21.383" v="1195" actId="208"/>
        <pc:sldMkLst>
          <pc:docMk/>
          <pc:sldMk cId="4080040508" sldId="702"/>
        </pc:sldMkLst>
      </pc:sldChg>
      <pc:sldChg chg="addSp delSp modSp add mod">
        <pc:chgData name="Yoel Kortick" userId="167978f5-7f40-4909-85d5-d4149554ad4e" providerId="ADAL" clId="{DB3A9507-7501-4C88-B690-02E08D18CE96}" dt="2024-10-13T15:24:30.059" v="1266" actId="11529"/>
        <pc:sldMkLst>
          <pc:docMk/>
          <pc:sldMk cId="3425610671" sldId="703"/>
        </pc:sldMkLst>
      </pc:sldChg>
      <pc:sldChg chg="modSp add mod">
        <pc:chgData name="Yoel Kortick" userId="167978f5-7f40-4909-85d5-d4149554ad4e" providerId="ADAL" clId="{DB3A9507-7501-4C88-B690-02E08D18CE96}" dt="2024-10-13T15:25:22.561" v="1298" actId="20577"/>
        <pc:sldMkLst>
          <pc:docMk/>
          <pc:sldMk cId="1014728125" sldId="704"/>
        </pc:sldMkLst>
      </pc:sldChg>
      <pc:sldChg chg="addSp modSp add mod">
        <pc:chgData name="Yoel Kortick" userId="167978f5-7f40-4909-85d5-d4149554ad4e" providerId="ADAL" clId="{DB3A9507-7501-4C88-B690-02E08D18CE96}" dt="2024-10-13T15:45:56.479" v="1832" actId="14100"/>
        <pc:sldMkLst>
          <pc:docMk/>
          <pc:sldMk cId="256438927" sldId="705"/>
        </pc:sldMkLst>
      </pc:sldChg>
      <pc:sldChg chg="addSp modSp add mod">
        <pc:chgData name="Yoel Kortick" userId="167978f5-7f40-4909-85d5-d4149554ad4e" providerId="ADAL" clId="{DB3A9507-7501-4C88-B690-02E08D18CE96}" dt="2024-10-13T15:31:05.669" v="1380" actId="208"/>
        <pc:sldMkLst>
          <pc:docMk/>
          <pc:sldMk cId="2105063999" sldId="706"/>
        </pc:sldMkLst>
      </pc:sldChg>
      <pc:sldChg chg="addSp delSp modSp add mod">
        <pc:chgData name="Yoel Kortick" userId="167978f5-7f40-4909-85d5-d4149554ad4e" providerId="ADAL" clId="{DB3A9507-7501-4C88-B690-02E08D18CE96}" dt="2024-10-13T15:40:38.978" v="1669" actId="6549"/>
        <pc:sldMkLst>
          <pc:docMk/>
          <pc:sldMk cId="1453889579" sldId="707"/>
        </pc:sldMkLst>
      </pc:sldChg>
      <pc:sldChg chg="addSp delSp modSp add mod">
        <pc:chgData name="Yoel Kortick" userId="167978f5-7f40-4909-85d5-d4149554ad4e" providerId="ADAL" clId="{DB3A9507-7501-4C88-B690-02E08D18CE96}" dt="2024-10-13T15:47:58.780" v="1857" actId="208"/>
        <pc:sldMkLst>
          <pc:docMk/>
          <pc:sldMk cId="3131306973" sldId="708"/>
        </pc:sldMkLst>
      </pc:sldChg>
      <pc:sldChg chg="addSp delSp modSp add mod">
        <pc:chgData name="Yoel Kortick" userId="167978f5-7f40-4909-85d5-d4149554ad4e" providerId="ADAL" clId="{DB3A9507-7501-4C88-B690-02E08D18CE96}" dt="2024-10-13T15:48:48.456" v="1858" actId="113"/>
        <pc:sldMkLst>
          <pc:docMk/>
          <pc:sldMk cId="2877671584" sldId="709"/>
        </pc:sldMkLst>
      </pc:sldChg>
      <pc:sldChg chg="modSp add mod">
        <pc:chgData name="Yoel Kortick" userId="167978f5-7f40-4909-85d5-d4149554ad4e" providerId="ADAL" clId="{DB3A9507-7501-4C88-B690-02E08D18CE96}" dt="2024-10-13T15:47:00.328" v="1838" actId="20577"/>
        <pc:sldMkLst>
          <pc:docMk/>
          <pc:sldMk cId="1872936956" sldId="710"/>
        </pc:sldMkLst>
      </pc:sldChg>
    </pc:docChg>
  </pc:docChgLst>
  <pc:docChgLst>
    <pc:chgData name="Yoel Kortick" userId="167978f5-7f40-4909-85d5-d4149554ad4e" providerId="ADAL" clId="{CA1829DA-12F1-4547-B2D0-0244A93906B3}"/>
    <pc:docChg chg="undo custSel addSld delSld modSld modSection">
      <pc:chgData name="Yoel Kortick" userId="167978f5-7f40-4909-85d5-d4149554ad4e" providerId="ADAL" clId="{CA1829DA-12F1-4547-B2D0-0244A93906B3}" dt="2024-10-02T09:40:04.641" v="1619" actId="20577"/>
      <pc:docMkLst>
        <pc:docMk/>
      </pc:docMkLst>
      <pc:sldChg chg="modSp mod">
        <pc:chgData name="Yoel Kortick" userId="167978f5-7f40-4909-85d5-d4149554ad4e" providerId="ADAL" clId="{CA1829DA-12F1-4547-B2D0-0244A93906B3}" dt="2024-10-02T09:39:00.339" v="1519"/>
        <pc:sldMkLst>
          <pc:docMk/>
          <pc:sldMk cId="815051809" sldId="388"/>
        </pc:sldMkLst>
      </pc:sldChg>
      <pc:sldChg chg="modSp del mod">
        <pc:chgData name="Yoel Kortick" userId="167978f5-7f40-4909-85d5-d4149554ad4e" providerId="ADAL" clId="{CA1829DA-12F1-4547-B2D0-0244A93906B3}" dt="2024-10-02T09:37:26.629" v="1452" actId="47"/>
        <pc:sldMkLst>
          <pc:docMk/>
          <pc:sldMk cId="1745681045" sldId="397"/>
        </pc:sldMkLst>
      </pc:sldChg>
      <pc:sldChg chg="del">
        <pc:chgData name="Yoel Kortick" userId="167978f5-7f40-4909-85d5-d4149554ad4e" providerId="ADAL" clId="{CA1829DA-12F1-4547-B2D0-0244A93906B3}" dt="2024-10-02T09:37:39.871" v="1458" actId="47"/>
        <pc:sldMkLst>
          <pc:docMk/>
          <pc:sldMk cId="2554479115" sldId="398"/>
        </pc:sldMkLst>
      </pc:sldChg>
      <pc:sldChg chg="modSp mod">
        <pc:chgData name="Yoel Kortick" userId="167978f5-7f40-4909-85d5-d4149554ad4e" providerId="ADAL" clId="{CA1829DA-12F1-4547-B2D0-0244A93906B3}" dt="2024-10-02T09:36:39.718" v="1451" actId="20577"/>
        <pc:sldMkLst>
          <pc:docMk/>
          <pc:sldMk cId="1637256743" sldId="657"/>
        </pc:sldMkLst>
      </pc:sldChg>
      <pc:sldChg chg="modSp">
        <pc:chgData name="Yoel Kortick" userId="167978f5-7f40-4909-85d5-d4149554ad4e" providerId="ADAL" clId="{CA1829DA-12F1-4547-B2D0-0244A93906B3}" dt="2024-10-02T08:57:35.811" v="284"/>
        <pc:sldMkLst>
          <pc:docMk/>
          <pc:sldMk cId="430718176" sldId="658"/>
        </pc:sldMkLst>
      </pc:sldChg>
      <pc:sldChg chg="delSp modSp mod">
        <pc:chgData name="Yoel Kortick" userId="167978f5-7f40-4909-85d5-d4149554ad4e" providerId="ADAL" clId="{CA1829DA-12F1-4547-B2D0-0244A93906B3}" dt="2024-10-02T09:06:28.596" v="1000" actId="20577"/>
        <pc:sldMkLst>
          <pc:docMk/>
          <pc:sldMk cId="2361624102" sldId="659"/>
        </pc:sldMkLst>
      </pc:sldChg>
      <pc:sldChg chg="addSp delSp modSp mod">
        <pc:chgData name="Yoel Kortick" userId="167978f5-7f40-4909-85d5-d4149554ad4e" providerId="ADAL" clId="{CA1829DA-12F1-4547-B2D0-0244A93906B3}" dt="2024-10-02T09:14:23.509" v="1401" actId="1037"/>
        <pc:sldMkLst>
          <pc:docMk/>
          <pc:sldMk cId="2713070438" sldId="660"/>
        </pc:sldMkLst>
      </pc:sldChg>
      <pc:sldChg chg="addSp delSp modSp mod">
        <pc:chgData name="Yoel Kortick" userId="167978f5-7f40-4909-85d5-d4149554ad4e" providerId="ADAL" clId="{CA1829DA-12F1-4547-B2D0-0244A93906B3}" dt="2024-10-02T09:13:21.764" v="1350" actId="6549"/>
        <pc:sldMkLst>
          <pc:docMk/>
          <pc:sldMk cId="4080373386" sldId="661"/>
        </pc:sldMkLst>
      </pc:sldChg>
      <pc:sldChg chg="modSp del">
        <pc:chgData name="Yoel Kortick" userId="167978f5-7f40-4909-85d5-d4149554ad4e" providerId="ADAL" clId="{CA1829DA-12F1-4547-B2D0-0244A93906B3}" dt="2024-10-02T09:14:37.211" v="1402" actId="47"/>
        <pc:sldMkLst>
          <pc:docMk/>
          <pc:sldMk cId="3899228947" sldId="662"/>
        </pc:sldMkLst>
      </pc:sldChg>
      <pc:sldChg chg="modSp del">
        <pc:chgData name="Yoel Kortick" userId="167978f5-7f40-4909-85d5-d4149554ad4e" providerId="ADAL" clId="{CA1829DA-12F1-4547-B2D0-0244A93906B3}" dt="2024-10-02T09:14:40.672" v="1406" actId="47"/>
        <pc:sldMkLst>
          <pc:docMk/>
          <pc:sldMk cId="36023688" sldId="663"/>
        </pc:sldMkLst>
      </pc:sldChg>
      <pc:sldChg chg="modSp del">
        <pc:chgData name="Yoel Kortick" userId="167978f5-7f40-4909-85d5-d4149554ad4e" providerId="ADAL" clId="{CA1829DA-12F1-4547-B2D0-0244A93906B3}" dt="2024-10-02T09:14:41.683" v="1407" actId="47"/>
        <pc:sldMkLst>
          <pc:docMk/>
          <pc:sldMk cId="485271240" sldId="664"/>
        </pc:sldMkLst>
      </pc:sldChg>
      <pc:sldChg chg="modSp del">
        <pc:chgData name="Yoel Kortick" userId="167978f5-7f40-4909-85d5-d4149554ad4e" providerId="ADAL" clId="{CA1829DA-12F1-4547-B2D0-0244A93906B3}" dt="2024-10-02T09:14:42.976" v="1408" actId="47"/>
        <pc:sldMkLst>
          <pc:docMk/>
          <pc:sldMk cId="2522504581" sldId="665"/>
        </pc:sldMkLst>
      </pc:sldChg>
      <pc:sldChg chg="modSp del">
        <pc:chgData name="Yoel Kortick" userId="167978f5-7f40-4909-85d5-d4149554ad4e" providerId="ADAL" clId="{CA1829DA-12F1-4547-B2D0-0244A93906B3}" dt="2024-10-02T09:14:43.900" v="1409" actId="47"/>
        <pc:sldMkLst>
          <pc:docMk/>
          <pc:sldMk cId="3942703660" sldId="666"/>
        </pc:sldMkLst>
      </pc:sldChg>
      <pc:sldChg chg="modSp del">
        <pc:chgData name="Yoel Kortick" userId="167978f5-7f40-4909-85d5-d4149554ad4e" providerId="ADAL" clId="{CA1829DA-12F1-4547-B2D0-0244A93906B3}" dt="2024-10-02T09:14:44.997" v="1410" actId="47"/>
        <pc:sldMkLst>
          <pc:docMk/>
          <pc:sldMk cId="4182833070" sldId="667"/>
        </pc:sldMkLst>
      </pc:sldChg>
      <pc:sldChg chg="modSp del">
        <pc:chgData name="Yoel Kortick" userId="167978f5-7f40-4909-85d5-d4149554ad4e" providerId="ADAL" clId="{CA1829DA-12F1-4547-B2D0-0244A93906B3}" dt="2024-10-02T09:14:45.664" v="1411" actId="47"/>
        <pc:sldMkLst>
          <pc:docMk/>
          <pc:sldMk cId="4125856380" sldId="668"/>
        </pc:sldMkLst>
      </pc:sldChg>
      <pc:sldChg chg="modSp del">
        <pc:chgData name="Yoel Kortick" userId="167978f5-7f40-4909-85d5-d4149554ad4e" providerId="ADAL" clId="{CA1829DA-12F1-4547-B2D0-0244A93906B3}" dt="2024-10-02T09:14:46.664" v="1412" actId="47"/>
        <pc:sldMkLst>
          <pc:docMk/>
          <pc:sldMk cId="358535453" sldId="669"/>
        </pc:sldMkLst>
      </pc:sldChg>
      <pc:sldChg chg="modSp del">
        <pc:chgData name="Yoel Kortick" userId="167978f5-7f40-4909-85d5-d4149554ad4e" providerId="ADAL" clId="{CA1829DA-12F1-4547-B2D0-0244A93906B3}" dt="2024-10-02T09:14:47.394" v="1413" actId="47"/>
        <pc:sldMkLst>
          <pc:docMk/>
          <pc:sldMk cId="2557931722" sldId="670"/>
        </pc:sldMkLst>
      </pc:sldChg>
      <pc:sldChg chg="modSp del">
        <pc:chgData name="Yoel Kortick" userId="167978f5-7f40-4909-85d5-d4149554ad4e" providerId="ADAL" clId="{CA1829DA-12F1-4547-B2D0-0244A93906B3}" dt="2024-10-02T09:14:48.212" v="1414" actId="47"/>
        <pc:sldMkLst>
          <pc:docMk/>
          <pc:sldMk cId="1349648569" sldId="671"/>
        </pc:sldMkLst>
      </pc:sldChg>
      <pc:sldChg chg="modSp mod">
        <pc:chgData name="Yoel Kortick" userId="167978f5-7f40-4909-85d5-d4149554ad4e" providerId="ADAL" clId="{CA1829DA-12F1-4547-B2D0-0244A93906B3}" dt="2024-10-02T09:38:48.750" v="1517" actId="313"/>
        <pc:sldMkLst>
          <pc:docMk/>
          <pc:sldMk cId="1444690400" sldId="672"/>
        </pc:sldMkLst>
      </pc:sldChg>
      <pc:sldChg chg="modSp mod">
        <pc:chgData name="Yoel Kortick" userId="167978f5-7f40-4909-85d5-d4149554ad4e" providerId="ADAL" clId="{CA1829DA-12F1-4547-B2D0-0244A93906B3}" dt="2024-10-02T09:40:04.641" v="1619" actId="20577"/>
        <pc:sldMkLst>
          <pc:docMk/>
          <pc:sldMk cId="262480220" sldId="673"/>
        </pc:sldMkLst>
      </pc:sldChg>
      <pc:sldChg chg="modSp del">
        <pc:chgData name="Yoel Kortick" userId="167978f5-7f40-4909-85d5-d4149554ad4e" providerId="ADAL" clId="{CA1829DA-12F1-4547-B2D0-0244A93906B3}" dt="2024-10-02T09:39:20.844" v="1521" actId="47"/>
        <pc:sldMkLst>
          <pc:docMk/>
          <pc:sldMk cId="951884392" sldId="674"/>
        </pc:sldMkLst>
      </pc:sldChg>
      <pc:sldChg chg="modSp del">
        <pc:chgData name="Yoel Kortick" userId="167978f5-7f40-4909-85d5-d4149554ad4e" providerId="ADAL" clId="{CA1829DA-12F1-4547-B2D0-0244A93906B3}" dt="2024-10-02T09:39:20.844" v="1521" actId="47"/>
        <pc:sldMkLst>
          <pc:docMk/>
          <pc:sldMk cId="3261647200" sldId="675"/>
        </pc:sldMkLst>
      </pc:sldChg>
      <pc:sldChg chg="modSp del">
        <pc:chgData name="Yoel Kortick" userId="167978f5-7f40-4909-85d5-d4149554ad4e" providerId="ADAL" clId="{CA1829DA-12F1-4547-B2D0-0244A93906B3}" dt="2024-10-02T09:39:20.844" v="1521" actId="47"/>
        <pc:sldMkLst>
          <pc:docMk/>
          <pc:sldMk cId="3640054145" sldId="676"/>
        </pc:sldMkLst>
      </pc:sldChg>
      <pc:sldChg chg="modSp del">
        <pc:chgData name="Yoel Kortick" userId="167978f5-7f40-4909-85d5-d4149554ad4e" providerId="ADAL" clId="{CA1829DA-12F1-4547-B2D0-0244A93906B3}" dt="2024-10-02T09:14:48.888" v="1415" actId="47"/>
        <pc:sldMkLst>
          <pc:docMk/>
          <pc:sldMk cId="3775107082" sldId="677"/>
        </pc:sldMkLst>
      </pc:sldChg>
      <pc:sldChg chg="modSp del">
        <pc:chgData name="Yoel Kortick" userId="167978f5-7f40-4909-85d5-d4149554ad4e" providerId="ADAL" clId="{CA1829DA-12F1-4547-B2D0-0244A93906B3}" dt="2024-10-02T09:39:20.844" v="1521" actId="47"/>
        <pc:sldMkLst>
          <pc:docMk/>
          <pc:sldMk cId="972072772" sldId="678"/>
        </pc:sldMkLst>
      </pc:sldChg>
      <pc:sldChg chg="modSp del">
        <pc:chgData name="Yoel Kortick" userId="167978f5-7f40-4909-85d5-d4149554ad4e" providerId="ADAL" clId="{CA1829DA-12F1-4547-B2D0-0244A93906B3}" dt="2024-10-02T09:39:20.844" v="1521" actId="47"/>
        <pc:sldMkLst>
          <pc:docMk/>
          <pc:sldMk cId="4162894846" sldId="679"/>
        </pc:sldMkLst>
      </pc:sldChg>
      <pc:sldChg chg="modSp del">
        <pc:chgData name="Yoel Kortick" userId="167978f5-7f40-4909-85d5-d4149554ad4e" providerId="ADAL" clId="{CA1829DA-12F1-4547-B2D0-0244A93906B3}" dt="2024-10-02T09:14:39.751" v="1405" actId="47"/>
        <pc:sldMkLst>
          <pc:docMk/>
          <pc:sldMk cId="290025533" sldId="680"/>
        </pc:sldMkLst>
      </pc:sldChg>
      <pc:sldChg chg="modSp del">
        <pc:chgData name="Yoel Kortick" userId="167978f5-7f40-4909-85d5-d4149554ad4e" providerId="ADAL" clId="{CA1829DA-12F1-4547-B2D0-0244A93906B3}" dt="2024-10-02T09:14:38.007" v="1403" actId="47"/>
        <pc:sldMkLst>
          <pc:docMk/>
          <pc:sldMk cId="1458079799" sldId="681"/>
        </pc:sldMkLst>
      </pc:sldChg>
      <pc:sldChg chg="modSp del">
        <pc:chgData name="Yoel Kortick" userId="167978f5-7f40-4909-85d5-d4149554ad4e" providerId="ADAL" clId="{CA1829DA-12F1-4547-B2D0-0244A93906B3}" dt="2024-10-02T09:14:38.858" v="1404" actId="47"/>
        <pc:sldMkLst>
          <pc:docMk/>
          <pc:sldMk cId="653059079" sldId="682"/>
        </pc:sldMkLst>
      </pc:sldChg>
      <pc:sldChg chg="add del">
        <pc:chgData name="Yoel Kortick" userId="167978f5-7f40-4909-85d5-d4149554ad4e" providerId="ADAL" clId="{CA1829DA-12F1-4547-B2D0-0244A93906B3}" dt="2024-10-02T08:56:55.882" v="283" actId="47"/>
        <pc:sldMkLst>
          <pc:docMk/>
          <pc:sldMk cId="226099474" sldId="683"/>
        </pc:sldMkLst>
      </pc:sldChg>
      <pc:sldChg chg="modSp add del mod">
        <pc:chgData name="Yoel Kortick" userId="167978f5-7f40-4909-85d5-d4149554ad4e" providerId="ADAL" clId="{CA1829DA-12F1-4547-B2D0-0244A93906B3}" dt="2024-10-02T09:37:26.629" v="1452" actId="47"/>
        <pc:sldMkLst>
          <pc:docMk/>
          <pc:sldMk cId="1886035152" sldId="684"/>
        </pc:sldMkLst>
      </pc:sldChg>
      <pc:sldChg chg="addSp delSp modSp add mod">
        <pc:chgData name="Yoel Kortick" userId="167978f5-7f40-4909-85d5-d4149554ad4e" providerId="ADAL" clId="{CA1829DA-12F1-4547-B2D0-0244A93906B3}" dt="2024-10-02T09:14:16.086" v="1395" actId="1037"/>
        <pc:sldMkLst>
          <pc:docMk/>
          <pc:sldMk cId="1057754185" sldId="685"/>
        </pc:sldMkLst>
      </pc:sldChg>
      <pc:sldChg chg="addSp delSp modSp add mod">
        <pc:chgData name="Yoel Kortick" userId="167978f5-7f40-4909-85d5-d4149554ad4e" providerId="ADAL" clId="{CA1829DA-12F1-4547-B2D0-0244A93906B3}" dt="2024-10-02T09:14:02.592" v="1373" actId="1037"/>
        <pc:sldMkLst>
          <pc:docMk/>
          <pc:sldMk cId="1245168835" sldId="686"/>
        </pc:sldMkLst>
      </pc:sldChg>
    </pc:docChg>
  </pc:docChgLst>
  <pc:docChgLst>
    <pc:chgData name="Yoel Kortick" userId="167978f5-7f40-4909-85d5-d4149554ad4e" providerId="ADAL" clId="{D5EFCFF0-18F7-4D1C-8F1A-86644CE5E738}"/>
    <pc:docChg chg="modSld">
      <pc:chgData name="Yoel Kortick" userId="167978f5-7f40-4909-85d5-d4149554ad4e" providerId="ADAL" clId="{D5EFCFF0-18F7-4D1C-8F1A-86644CE5E738}" dt="2024-10-02T05:45:29.991" v="21" actId="6549"/>
      <pc:docMkLst>
        <pc:docMk/>
      </pc:docMkLst>
      <pc:sldChg chg="modSp mod">
        <pc:chgData name="Yoel Kortick" userId="167978f5-7f40-4909-85d5-d4149554ad4e" providerId="ADAL" clId="{D5EFCFF0-18F7-4D1C-8F1A-86644CE5E738}" dt="2024-09-29T11:44:01.676" v="0"/>
        <pc:sldMkLst>
          <pc:docMk/>
          <pc:sldMk cId="1637256743" sldId="657"/>
        </pc:sldMkLst>
      </pc:sldChg>
      <pc:sldChg chg="modSp mod">
        <pc:chgData name="Yoel Kortick" userId="167978f5-7f40-4909-85d5-d4149554ad4e" providerId="ADAL" clId="{D5EFCFF0-18F7-4D1C-8F1A-86644CE5E738}" dt="2024-09-29T12:37:25.739" v="1" actId="6549"/>
        <pc:sldMkLst>
          <pc:docMk/>
          <pc:sldMk cId="2361624102" sldId="659"/>
        </pc:sldMkLst>
      </pc:sldChg>
      <pc:sldChg chg="modSp mod">
        <pc:chgData name="Yoel Kortick" userId="167978f5-7f40-4909-85d5-d4149554ad4e" providerId="ADAL" clId="{D5EFCFF0-18F7-4D1C-8F1A-86644CE5E738}" dt="2024-09-29T13:32:01.335" v="19"/>
        <pc:sldMkLst>
          <pc:docMk/>
          <pc:sldMk cId="2713070438" sldId="660"/>
        </pc:sldMkLst>
      </pc:sldChg>
      <pc:sldChg chg="modSp mod">
        <pc:chgData name="Yoel Kortick" userId="167978f5-7f40-4909-85d5-d4149554ad4e" providerId="ADAL" clId="{D5EFCFF0-18F7-4D1C-8F1A-86644CE5E738}" dt="2024-10-02T05:45:29.991" v="21" actId="6549"/>
        <pc:sldMkLst>
          <pc:docMk/>
          <pc:sldMk cId="2522504581" sldId="665"/>
        </pc:sldMkLst>
      </pc:sldChg>
      <pc:sldChg chg="modSp">
        <pc:chgData name="Yoel Kortick" userId="167978f5-7f40-4909-85d5-d4149554ad4e" providerId="ADAL" clId="{D5EFCFF0-18F7-4D1C-8F1A-86644CE5E738}" dt="2024-09-29T12:42:09.082" v="18"/>
        <pc:sldMkLst>
          <pc:docMk/>
          <pc:sldMk cId="951884392" sldId="674"/>
        </pc:sldMkLst>
      </pc:sldChg>
      <pc:sldChg chg="modSp mod">
        <pc:chgData name="Yoel Kortick" userId="167978f5-7f40-4909-85d5-d4149554ad4e" providerId="ADAL" clId="{D5EFCFF0-18F7-4D1C-8F1A-86644CE5E738}" dt="2024-10-02T05:43:23.063" v="20" actId="6549"/>
        <pc:sldMkLst>
          <pc:docMk/>
          <pc:sldMk cId="290025533" sldId="680"/>
        </pc:sldMkLst>
      </pc:sldChg>
    </pc:docChg>
  </pc:docChgLst>
  <pc:docChgLst>
    <pc:chgData name="Yoel Kortick" userId="167978f5-7f40-4909-85d5-d4149554ad4e" providerId="ADAL" clId="{9715923E-A3B0-4742-AB1E-BEE2B6A796AD}"/>
    <pc:docChg chg="undo custSel addSld delSld modSld modSection">
      <pc:chgData name="Yoel Kortick" userId="167978f5-7f40-4909-85d5-d4149554ad4e" providerId="ADAL" clId="{9715923E-A3B0-4742-AB1E-BEE2B6A796AD}" dt="2024-10-22T06:37:56.029" v="5565"/>
      <pc:docMkLst>
        <pc:docMk/>
      </pc:docMkLst>
      <pc:sldChg chg="modSp mod">
        <pc:chgData name="Yoel Kortick" userId="167978f5-7f40-4909-85d5-d4149554ad4e" providerId="ADAL" clId="{9715923E-A3B0-4742-AB1E-BEE2B6A796AD}" dt="2024-10-22T05:19:01.572" v="3716" actId="20577"/>
        <pc:sldMkLst>
          <pc:docMk/>
          <pc:sldMk cId="815051809" sldId="388"/>
        </pc:sldMkLst>
      </pc:sldChg>
      <pc:sldChg chg="modSp mod">
        <pc:chgData name="Yoel Kortick" userId="167978f5-7f40-4909-85d5-d4149554ad4e" providerId="ADAL" clId="{9715923E-A3B0-4742-AB1E-BEE2B6A796AD}" dt="2024-10-22T03:17:09.251" v="3" actId="20577"/>
        <pc:sldMkLst>
          <pc:docMk/>
          <pc:sldMk cId="1637256743" sldId="657"/>
        </pc:sldMkLst>
      </pc:sldChg>
      <pc:sldChg chg="modSp mod">
        <pc:chgData name="Yoel Kortick" userId="167978f5-7f40-4909-85d5-d4149554ad4e" providerId="ADAL" clId="{9715923E-A3B0-4742-AB1E-BEE2B6A796AD}" dt="2024-10-22T06:28:14.996" v="5298" actId="255"/>
        <pc:sldMkLst>
          <pc:docMk/>
          <pc:sldMk cId="2361624102" sldId="659"/>
        </pc:sldMkLst>
      </pc:sldChg>
      <pc:sldChg chg="del">
        <pc:chgData name="Yoel Kortick" userId="167978f5-7f40-4909-85d5-d4149554ad4e" providerId="ADAL" clId="{9715923E-A3B0-4742-AB1E-BEE2B6A796AD}" dt="2024-10-22T03:27:41.745" v="375" actId="47"/>
        <pc:sldMkLst>
          <pc:docMk/>
          <pc:sldMk cId="2713070438" sldId="660"/>
        </pc:sldMkLst>
      </pc:sldChg>
      <pc:sldChg chg="modSp">
        <pc:chgData name="Yoel Kortick" userId="167978f5-7f40-4909-85d5-d4149554ad4e" providerId="ADAL" clId="{9715923E-A3B0-4742-AB1E-BEE2B6A796AD}" dt="2024-10-22T03:33:27.122" v="928"/>
        <pc:sldMkLst>
          <pc:docMk/>
          <pc:sldMk cId="1444690400" sldId="672"/>
        </pc:sldMkLst>
      </pc:sldChg>
      <pc:sldChg chg="modSp mod">
        <pc:chgData name="Yoel Kortick" userId="167978f5-7f40-4909-85d5-d4149554ad4e" providerId="ADAL" clId="{9715923E-A3B0-4742-AB1E-BEE2B6A796AD}" dt="2024-10-22T06:37:56.029" v="5565"/>
        <pc:sldMkLst>
          <pc:docMk/>
          <pc:sldMk cId="262480220" sldId="673"/>
        </pc:sldMkLst>
      </pc:sldChg>
      <pc:sldChg chg="modSp del">
        <pc:chgData name="Yoel Kortick" userId="167978f5-7f40-4909-85d5-d4149554ad4e" providerId="ADAL" clId="{9715923E-A3B0-4742-AB1E-BEE2B6A796AD}" dt="2024-10-22T03:43:36.249" v="1127" actId="47"/>
        <pc:sldMkLst>
          <pc:docMk/>
          <pc:sldMk cId="2966802731" sldId="674"/>
        </pc:sldMkLst>
      </pc:sldChg>
      <pc:sldChg chg="addSp modSp mod">
        <pc:chgData name="Yoel Kortick" userId="167978f5-7f40-4909-85d5-d4149554ad4e" providerId="ADAL" clId="{9715923E-A3B0-4742-AB1E-BEE2B6A796AD}" dt="2024-10-22T03:47:16.194" v="1261" actId="208"/>
        <pc:sldMkLst>
          <pc:docMk/>
          <pc:sldMk cId="3923353638" sldId="675"/>
        </pc:sldMkLst>
      </pc:sldChg>
      <pc:sldChg chg="modSp del">
        <pc:chgData name="Yoel Kortick" userId="167978f5-7f40-4909-85d5-d4149554ad4e" providerId="ADAL" clId="{9715923E-A3B0-4742-AB1E-BEE2B6A796AD}" dt="2024-10-22T03:43:36.990" v="1128" actId="47"/>
        <pc:sldMkLst>
          <pc:docMk/>
          <pc:sldMk cId="1003606274" sldId="676"/>
        </pc:sldMkLst>
      </pc:sldChg>
      <pc:sldChg chg="modSp">
        <pc:chgData name="Yoel Kortick" userId="167978f5-7f40-4909-85d5-d4149554ad4e" providerId="ADAL" clId="{9715923E-A3B0-4742-AB1E-BEE2B6A796AD}" dt="2024-10-22T03:48:33.171" v="1262"/>
        <pc:sldMkLst>
          <pc:docMk/>
          <pc:sldMk cId="1718271838" sldId="677"/>
        </pc:sldMkLst>
      </pc:sldChg>
      <pc:sldChg chg="addSp delSp modSp mod">
        <pc:chgData name="Yoel Kortick" userId="167978f5-7f40-4909-85d5-d4149554ad4e" providerId="ADAL" clId="{9715923E-A3B0-4742-AB1E-BEE2B6A796AD}" dt="2024-10-22T06:37:56.029" v="5565"/>
        <pc:sldMkLst>
          <pc:docMk/>
          <pc:sldMk cId="2958276789" sldId="678"/>
        </pc:sldMkLst>
      </pc:sldChg>
      <pc:sldChg chg="addSp modSp mod">
        <pc:chgData name="Yoel Kortick" userId="167978f5-7f40-4909-85d5-d4149554ad4e" providerId="ADAL" clId="{9715923E-A3B0-4742-AB1E-BEE2B6A796AD}" dt="2024-10-22T03:56:20.713" v="1532" actId="20577"/>
        <pc:sldMkLst>
          <pc:docMk/>
          <pc:sldMk cId="2421745096" sldId="679"/>
        </pc:sldMkLst>
      </pc:sldChg>
      <pc:sldChg chg="modSp">
        <pc:chgData name="Yoel Kortick" userId="167978f5-7f40-4909-85d5-d4149554ad4e" providerId="ADAL" clId="{9715923E-A3B0-4742-AB1E-BEE2B6A796AD}" dt="2024-10-22T03:59:41.300" v="1533"/>
        <pc:sldMkLst>
          <pc:docMk/>
          <pc:sldMk cId="3721265836" sldId="680"/>
        </pc:sldMkLst>
      </pc:sldChg>
      <pc:sldChg chg="delSp modSp mod">
        <pc:chgData name="Yoel Kortick" userId="167978f5-7f40-4909-85d5-d4149554ad4e" providerId="ADAL" clId="{9715923E-A3B0-4742-AB1E-BEE2B6A796AD}" dt="2024-10-22T06:37:56.029" v="5565"/>
        <pc:sldMkLst>
          <pc:docMk/>
          <pc:sldMk cId="4290264524" sldId="681"/>
        </pc:sldMkLst>
      </pc:sldChg>
      <pc:sldChg chg="addSp modSp mod">
        <pc:chgData name="Yoel Kortick" userId="167978f5-7f40-4909-85d5-d4149554ad4e" providerId="ADAL" clId="{9715923E-A3B0-4742-AB1E-BEE2B6A796AD}" dt="2024-10-22T04:22:58.896" v="1931" actId="1076"/>
        <pc:sldMkLst>
          <pc:docMk/>
          <pc:sldMk cId="3676586607" sldId="682"/>
        </pc:sldMkLst>
      </pc:sldChg>
      <pc:sldChg chg="addSp delSp modSp mod">
        <pc:chgData name="Yoel Kortick" userId="167978f5-7f40-4909-85d5-d4149554ad4e" providerId="ADAL" clId="{9715923E-A3B0-4742-AB1E-BEE2B6A796AD}" dt="2024-10-22T06:37:56.029" v="5565"/>
        <pc:sldMkLst>
          <pc:docMk/>
          <pc:sldMk cId="770711371" sldId="683"/>
        </pc:sldMkLst>
      </pc:sldChg>
      <pc:sldChg chg="addSp delSp modSp mod">
        <pc:chgData name="Yoel Kortick" userId="167978f5-7f40-4909-85d5-d4149554ad4e" providerId="ADAL" clId="{9715923E-A3B0-4742-AB1E-BEE2B6A796AD}" dt="2024-10-22T06:37:56.029" v="5565"/>
        <pc:sldMkLst>
          <pc:docMk/>
          <pc:sldMk cId="815674178" sldId="684"/>
        </pc:sldMkLst>
      </pc:sldChg>
      <pc:sldChg chg="addSp delSp modSp mod">
        <pc:chgData name="Yoel Kortick" userId="167978f5-7f40-4909-85d5-d4149554ad4e" providerId="ADAL" clId="{9715923E-A3B0-4742-AB1E-BEE2B6A796AD}" dt="2024-10-22T05:01:53.396" v="3133" actId="14100"/>
        <pc:sldMkLst>
          <pc:docMk/>
          <pc:sldMk cId="3973479055" sldId="685"/>
        </pc:sldMkLst>
      </pc:sldChg>
      <pc:sldChg chg="delSp modSp mod">
        <pc:chgData name="Yoel Kortick" userId="167978f5-7f40-4909-85d5-d4149554ad4e" providerId="ADAL" clId="{9715923E-A3B0-4742-AB1E-BEE2B6A796AD}" dt="2024-10-22T06:37:56.029" v="5565"/>
        <pc:sldMkLst>
          <pc:docMk/>
          <pc:sldMk cId="1435486953" sldId="686"/>
        </pc:sldMkLst>
      </pc:sldChg>
      <pc:sldChg chg="modSp">
        <pc:chgData name="Yoel Kortick" userId="167978f5-7f40-4909-85d5-d4149554ad4e" providerId="ADAL" clId="{9715923E-A3B0-4742-AB1E-BEE2B6A796AD}" dt="2024-10-22T05:17:43.113" v="3706"/>
        <pc:sldMkLst>
          <pc:docMk/>
          <pc:sldMk cId="3885442814" sldId="687"/>
        </pc:sldMkLst>
      </pc:sldChg>
      <pc:sldChg chg="addSp delSp modSp mod">
        <pc:chgData name="Yoel Kortick" userId="167978f5-7f40-4909-85d5-d4149554ad4e" providerId="ADAL" clId="{9715923E-A3B0-4742-AB1E-BEE2B6A796AD}" dt="2024-10-22T06:35:36.860" v="5471" actId="14100"/>
        <pc:sldMkLst>
          <pc:docMk/>
          <pc:sldMk cId="4101289709" sldId="688"/>
        </pc:sldMkLst>
      </pc:sldChg>
      <pc:sldChg chg="addSp delSp modSp mod">
        <pc:chgData name="Yoel Kortick" userId="167978f5-7f40-4909-85d5-d4149554ad4e" providerId="ADAL" clId="{9715923E-A3B0-4742-AB1E-BEE2B6A796AD}" dt="2024-10-22T06:37:56.029" v="5565"/>
        <pc:sldMkLst>
          <pc:docMk/>
          <pc:sldMk cId="677611823" sldId="689"/>
        </pc:sldMkLst>
      </pc:sldChg>
      <pc:sldChg chg="addSp delSp modSp mod">
        <pc:chgData name="Yoel Kortick" userId="167978f5-7f40-4909-85d5-d4149554ad4e" providerId="ADAL" clId="{9715923E-A3B0-4742-AB1E-BEE2B6A796AD}" dt="2024-10-22T05:46:48.631" v="4294" actId="208"/>
        <pc:sldMkLst>
          <pc:docMk/>
          <pc:sldMk cId="32588567" sldId="690"/>
        </pc:sldMkLst>
      </pc:sldChg>
      <pc:sldChg chg="addSp delSp modSp mod">
        <pc:chgData name="Yoel Kortick" userId="167978f5-7f40-4909-85d5-d4149554ad4e" providerId="ADAL" clId="{9715923E-A3B0-4742-AB1E-BEE2B6A796AD}" dt="2024-10-22T06:37:56.029" v="5565"/>
        <pc:sldMkLst>
          <pc:docMk/>
          <pc:sldMk cId="1628872648" sldId="692"/>
        </pc:sldMkLst>
      </pc:sldChg>
      <pc:sldChg chg="modSp del">
        <pc:chgData name="Yoel Kortick" userId="167978f5-7f40-4909-85d5-d4149554ad4e" providerId="ADAL" clId="{9715923E-A3B0-4742-AB1E-BEE2B6A796AD}" dt="2024-10-22T05:59:08.942" v="4801" actId="47"/>
        <pc:sldMkLst>
          <pc:docMk/>
          <pc:sldMk cId="2247658927" sldId="693"/>
        </pc:sldMkLst>
      </pc:sldChg>
      <pc:sldChg chg="modSp del">
        <pc:chgData name="Yoel Kortick" userId="167978f5-7f40-4909-85d5-d4149554ad4e" providerId="ADAL" clId="{9715923E-A3B0-4742-AB1E-BEE2B6A796AD}" dt="2024-10-22T05:59:09.996" v="4802" actId="47"/>
        <pc:sldMkLst>
          <pc:docMk/>
          <pc:sldMk cId="1463030802" sldId="694"/>
        </pc:sldMkLst>
      </pc:sldChg>
      <pc:sldChg chg="modSp del">
        <pc:chgData name="Yoel Kortick" userId="167978f5-7f40-4909-85d5-d4149554ad4e" providerId="ADAL" clId="{9715923E-A3B0-4742-AB1E-BEE2B6A796AD}" dt="2024-10-22T05:59:11.007" v="4803" actId="47"/>
        <pc:sldMkLst>
          <pc:docMk/>
          <pc:sldMk cId="3090779673" sldId="696"/>
        </pc:sldMkLst>
      </pc:sldChg>
      <pc:sldChg chg="del">
        <pc:chgData name="Yoel Kortick" userId="167978f5-7f40-4909-85d5-d4149554ad4e" providerId="ADAL" clId="{9715923E-A3B0-4742-AB1E-BEE2B6A796AD}" dt="2024-10-22T05:59:18.367" v="4804" actId="47"/>
        <pc:sldMkLst>
          <pc:docMk/>
          <pc:sldMk cId="4094344636" sldId="697"/>
        </pc:sldMkLst>
      </pc:sldChg>
      <pc:sldChg chg="del">
        <pc:chgData name="Yoel Kortick" userId="167978f5-7f40-4909-85d5-d4149554ad4e" providerId="ADAL" clId="{9715923E-A3B0-4742-AB1E-BEE2B6A796AD}" dt="2024-10-22T05:59:18.367" v="4804" actId="47"/>
        <pc:sldMkLst>
          <pc:docMk/>
          <pc:sldMk cId="1322371566" sldId="698"/>
        </pc:sldMkLst>
      </pc:sldChg>
      <pc:sldChg chg="del">
        <pc:chgData name="Yoel Kortick" userId="167978f5-7f40-4909-85d5-d4149554ad4e" providerId="ADAL" clId="{9715923E-A3B0-4742-AB1E-BEE2B6A796AD}" dt="2024-10-22T05:59:18.367" v="4804" actId="47"/>
        <pc:sldMkLst>
          <pc:docMk/>
          <pc:sldMk cId="3501097364" sldId="699"/>
        </pc:sldMkLst>
      </pc:sldChg>
      <pc:sldChg chg="del">
        <pc:chgData name="Yoel Kortick" userId="167978f5-7f40-4909-85d5-d4149554ad4e" providerId="ADAL" clId="{9715923E-A3B0-4742-AB1E-BEE2B6A796AD}" dt="2024-10-22T05:59:18.367" v="4804" actId="47"/>
        <pc:sldMkLst>
          <pc:docMk/>
          <pc:sldMk cId="1068737354" sldId="701"/>
        </pc:sldMkLst>
      </pc:sldChg>
      <pc:sldChg chg="del">
        <pc:chgData name="Yoel Kortick" userId="167978f5-7f40-4909-85d5-d4149554ad4e" providerId="ADAL" clId="{9715923E-A3B0-4742-AB1E-BEE2B6A796AD}" dt="2024-10-22T05:59:18.367" v="4804" actId="47"/>
        <pc:sldMkLst>
          <pc:docMk/>
          <pc:sldMk cId="4080040508" sldId="702"/>
        </pc:sldMkLst>
      </pc:sldChg>
      <pc:sldChg chg="del">
        <pc:chgData name="Yoel Kortick" userId="167978f5-7f40-4909-85d5-d4149554ad4e" providerId="ADAL" clId="{9715923E-A3B0-4742-AB1E-BEE2B6A796AD}" dt="2024-10-22T05:59:18.367" v="4804" actId="47"/>
        <pc:sldMkLst>
          <pc:docMk/>
          <pc:sldMk cId="3425610671" sldId="703"/>
        </pc:sldMkLst>
      </pc:sldChg>
      <pc:sldChg chg="del">
        <pc:chgData name="Yoel Kortick" userId="167978f5-7f40-4909-85d5-d4149554ad4e" providerId="ADAL" clId="{9715923E-A3B0-4742-AB1E-BEE2B6A796AD}" dt="2024-10-22T05:59:18.367" v="4804" actId="47"/>
        <pc:sldMkLst>
          <pc:docMk/>
          <pc:sldMk cId="1014728125" sldId="704"/>
        </pc:sldMkLst>
      </pc:sldChg>
      <pc:sldChg chg="del">
        <pc:chgData name="Yoel Kortick" userId="167978f5-7f40-4909-85d5-d4149554ad4e" providerId="ADAL" clId="{9715923E-A3B0-4742-AB1E-BEE2B6A796AD}" dt="2024-10-22T05:59:18.367" v="4804" actId="47"/>
        <pc:sldMkLst>
          <pc:docMk/>
          <pc:sldMk cId="256438927" sldId="705"/>
        </pc:sldMkLst>
      </pc:sldChg>
      <pc:sldChg chg="del">
        <pc:chgData name="Yoel Kortick" userId="167978f5-7f40-4909-85d5-d4149554ad4e" providerId="ADAL" clId="{9715923E-A3B0-4742-AB1E-BEE2B6A796AD}" dt="2024-10-22T05:59:18.367" v="4804" actId="47"/>
        <pc:sldMkLst>
          <pc:docMk/>
          <pc:sldMk cId="2105063999" sldId="706"/>
        </pc:sldMkLst>
      </pc:sldChg>
      <pc:sldChg chg="del">
        <pc:chgData name="Yoel Kortick" userId="167978f5-7f40-4909-85d5-d4149554ad4e" providerId="ADAL" clId="{9715923E-A3B0-4742-AB1E-BEE2B6A796AD}" dt="2024-10-22T05:59:18.367" v="4804" actId="47"/>
        <pc:sldMkLst>
          <pc:docMk/>
          <pc:sldMk cId="1453889579" sldId="707"/>
        </pc:sldMkLst>
      </pc:sldChg>
      <pc:sldChg chg="del">
        <pc:chgData name="Yoel Kortick" userId="167978f5-7f40-4909-85d5-d4149554ad4e" providerId="ADAL" clId="{9715923E-A3B0-4742-AB1E-BEE2B6A796AD}" dt="2024-10-22T05:59:18.367" v="4804" actId="47"/>
        <pc:sldMkLst>
          <pc:docMk/>
          <pc:sldMk cId="3131306973" sldId="708"/>
        </pc:sldMkLst>
      </pc:sldChg>
      <pc:sldChg chg="del">
        <pc:chgData name="Yoel Kortick" userId="167978f5-7f40-4909-85d5-d4149554ad4e" providerId="ADAL" clId="{9715923E-A3B0-4742-AB1E-BEE2B6A796AD}" dt="2024-10-22T05:59:18.367" v="4804" actId="47"/>
        <pc:sldMkLst>
          <pc:docMk/>
          <pc:sldMk cId="2877671584" sldId="709"/>
        </pc:sldMkLst>
      </pc:sldChg>
      <pc:sldChg chg="del">
        <pc:chgData name="Yoel Kortick" userId="167978f5-7f40-4909-85d5-d4149554ad4e" providerId="ADAL" clId="{9715923E-A3B0-4742-AB1E-BEE2B6A796AD}" dt="2024-10-22T05:59:18.367" v="4804" actId="47"/>
        <pc:sldMkLst>
          <pc:docMk/>
          <pc:sldMk cId="1872936956" sldId="710"/>
        </pc:sldMkLst>
      </pc:sldChg>
      <pc:sldChg chg="modSp add mod">
        <pc:chgData name="Yoel Kortick" userId="167978f5-7f40-4909-85d5-d4149554ad4e" providerId="ADAL" clId="{9715923E-A3B0-4742-AB1E-BEE2B6A796AD}" dt="2024-10-22T06:29:05.091" v="5314" actId="20577"/>
        <pc:sldMkLst>
          <pc:docMk/>
          <pc:sldMk cId="356351807" sldId="711"/>
        </pc:sldMkLst>
      </pc:sldChg>
      <pc:sldChg chg="modSp add mod">
        <pc:chgData name="Yoel Kortick" userId="167978f5-7f40-4909-85d5-d4149554ad4e" providerId="ADAL" clId="{9715923E-A3B0-4742-AB1E-BEE2B6A796AD}" dt="2024-10-22T03:32:55.163" v="927" actId="313"/>
        <pc:sldMkLst>
          <pc:docMk/>
          <pc:sldMk cId="2584945947" sldId="712"/>
        </pc:sldMkLst>
      </pc:sldChg>
      <pc:sldChg chg="addSp modSp add mod">
        <pc:chgData name="Yoel Kortick" userId="167978f5-7f40-4909-85d5-d4149554ad4e" providerId="ADAL" clId="{9715923E-A3B0-4742-AB1E-BEE2B6A796AD}" dt="2024-10-22T06:37:56.029" v="5565"/>
        <pc:sldMkLst>
          <pc:docMk/>
          <pc:sldMk cId="3594030821" sldId="713"/>
        </pc:sldMkLst>
      </pc:sldChg>
      <pc:sldChg chg="add del">
        <pc:chgData name="Yoel Kortick" userId="167978f5-7f40-4909-85d5-d4149554ad4e" providerId="ADAL" clId="{9715923E-A3B0-4742-AB1E-BEE2B6A796AD}" dt="2024-10-22T04:23:44.722" v="1944" actId="47"/>
        <pc:sldMkLst>
          <pc:docMk/>
          <pc:sldMk cId="2689133965" sldId="714"/>
        </pc:sldMkLst>
      </pc:sldChg>
      <pc:sldChg chg="addSp delSp modSp add mod">
        <pc:chgData name="Yoel Kortick" userId="167978f5-7f40-4909-85d5-d4149554ad4e" providerId="ADAL" clId="{9715923E-A3B0-4742-AB1E-BEE2B6A796AD}" dt="2024-10-22T06:37:56.029" v="5565"/>
        <pc:sldMkLst>
          <pc:docMk/>
          <pc:sldMk cId="2814823802" sldId="714"/>
        </pc:sldMkLst>
      </pc:sldChg>
      <pc:sldChg chg="addSp delSp modSp add mod">
        <pc:chgData name="Yoel Kortick" userId="167978f5-7f40-4909-85d5-d4149554ad4e" providerId="ADAL" clId="{9715923E-A3B0-4742-AB1E-BEE2B6A796AD}" dt="2024-10-22T06:37:56.029" v="5565"/>
        <pc:sldMkLst>
          <pc:docMk/>
          <pc:sldMk cId="3630619717" sldId="715"/>
        </pc:sldMkLst>
      </pc:sldChg>
      <pc:sldChg chg="addSp delSp modSp add mod">
        <pc:chgData name="Yoel Kortick" userId="167978f5-7f40-4909-85d5-d4149554ad4e" providerId="ADAL" clId="{9715923E-A3B0-4742-AB1E-BEE2B6A796AD}" dt="2024-10-22T06:37:56.029" v="5565"/>
        <pc:sldMkLst>
          <pc:docMk/>
          <pc:sldMk cId="530120897" sldId="716"/>
        </pc:sldMkLst>
      </pc:sldChg>
      <pc:sldChg chg="addSp delSp modSp add mod">
        <pc:chgData name="Yoel Kortick" userId="167978f5-7f40-4909-85d5-d4149554ad4e" providerId="ADAL" clId="{9715923E-A3B0-4742-AB1E-BEE2B6A796AD}" dt="2024-10-22T05:33:16.575" v="3884" actId="14100"/>
        <pc:sldMkLst>
          <pc:docMk/>
          <pc:sldMk cId="613025967" sldId="717"/>
        </pc:sldMkLst>
      </pc:sldChg>
      <pc:sldChg chg="modSp add mod">
        <pc:chgData name="Yoel Kortick" userId="167978f5-7f40-4909-85d5-d4149554ad4e" providerId="ADAL" clId="{9715923E-A3B0-4742-AB1E-BEE2B6A796AD}" dt="2024-10-22T05:15:54.101" v="3590" actId="6549"/>
        <pc:sldMkLst>
          <pc:docMk/>
          <pc:sldMk cId="2090970402" sldId="718"/>
        </pc:sldMkLst>
      </pc:sldChg>
      <pc:sldChg chg="modSp add mod">
        <pc:chgData name="Yoel Kortick" userId="167978f5-7f40-4909-85d5-d4149554ad4e" providerId="ADAL" clId="{9715923E-A3B0-4742-AB1E-BEE2B6A796AD}" dt="2024-10-22T05:18:44.087" v="3711"/>
        <pc:sldMkLst>
          <pc:docMk/>
          <pc:sldMk cId="352697515" sldId="719"/>
        </pc:sldMkLst>
      </pc:sldChg>
      <pc:sldChg chg="delSp modSp add del mod">
        <pc:chgData name="Yoel Kortick" userId="167978f5-7f40-4909-85d5-d4149554ad4e" providerId="ADAL" clId="{9715923E-A3B0-4742-AB1E-BEE2B6A796AD}" dt="2024-10-22T05:42:03.952" v="3945" actId="47"/>
        <pc:sldMkLst>
          <pc:docMk/>
          <pc:sldMk cId="615686593" sldId="720"/>
        </pc:sldMkLst>
      </pc:sldChg>
      <pc:sldChg chg="addSp delSp modSp add mod">
        <pc:chgData name="Yoel Kortick" userId="167978f5-7f40-4909-85d5-d4149554ad4e" providerId="ADAL" clId="{9715923E-A3B0-4742-AB1E-BEE2B6A796AD}" dt="2024-10-22T06:37:56.029" v="5565"/>
        <pc:sldMkLst>
          <pc:docMk/>
          <pc:sldMk cId="2698771425" sldId="721"/>
        </pc:sldMkLst>
      </pc:sldChg>
      <pc:sldChg chg="addSp delSp modSp add mod">
        <pc:chgData name="Yoel Kortick" userId="167978f5-7f40-4909-85d5-d4149554ad4e" providerId="ADAL" clId="{9715923E-A3B0-4742-AB1E-BEE2B6A796AD}" dt="2024-10-22T06:34:56.834" v="5403" actId="33524"/>
        <pc:sldMkLst>
          <pc:docMk/>
          <pc:sldMk cId="2502732835" sldId="722"/>
        </pc:sldMkLst>
      </pc:sldChg>
      <pc:sldChg chg="modSp add mod">
        <pc:chgData name="Yoel Kortick" userId="167978f5-7f40-4909-85d5-d4149554ad4e" providerId="ADAL" clId="{9715923E-A3B0-4742-AB1E-BEE2B6A796AD}" dt="2024-10-22T06:37:56.029" v="5565"/>
        <pc:sldMkLst>
          <pc:docMk/>
          <pc:sldMk cId="2494344989" sldId="723"/>
        </pc:sldMkLst>
      </pc:sldChg>
      <pc:sldChg chg="addSp delSp modSp add mod">
        <pc:chgData name="Yoel Kortick" userId="167978f5-7f40-4909-85d5-d4149554ad4e" providerId="ADAL" clId="{9715923E-A3B0-4742-AB1E-BEE2B6A796AD}" dt="2024-10-22T06:37:56.029" v="5565"/>
        <pc:sldMkLst>
          <pc:docMk/>
          <pc:sldMk cId="442428762" sldId="724"/>
        </pc:sldMkLst>
      </pc:sldChg>
      <pc:sldChg chg="addSp delSp modSp add mod">
        <pc:chgData name="Yoel Kortick" userId="167978f5-7f40-4909-85d5-d4149554ad4e" providerId="ADAL" clId="{9715923E-A3B0-4742-AB1E-BEE2B6A796AD}" dt="2024-10-22T06:37:56.029" v="5565"/>
        <pc:sldMkLst>
          <pc:docMk/>
          <pc:sldMk cId="255968741" sldId="725"/>
        </pc:sldMkLst>
      </pc:sldChg>
      <pc:sldChg chg="addSp delSp modSp add mod">
        <pc:chgData name="Yoel Kortick" userId="167978f5-7f40-4909-85d5-d4149554ad4e" providerId="ADAL" clId="{9715923E-A3B0-4742-AB1E-BEE2B6A796AD}" dt="2024-10-22T06:37:56.029" v="5565"/>
        <pc:sldMkLst>
          <pc:docMk/>
          <pc:sldMk cId="186080786" sldId="726"/>
        </pc:sldMkLst>
      </pc:sldChg>
      <pc:sldChg chg="addSp delSp modSp add mod">
        <pc:chgData name="Yoel Kortick" userId="167978f5-7f40-4909-85d5-d4149554ad4e" providerId="ADAL" clId="{9715923E-A3B0-4742-AB1E-BEE2B6A796AD}" dt="2024-10-22T06:25:24.387" v="5248" actId="20577"/>
        <pc:sldMkLst>
          <pc:docMk/>
          <pc:sldMk cId="2919288167" sldId="727"/>
        </pc:sldMkLst>
      </pc:sldChg>
      <pc:sldChg chg="addSp delSp modSp add mod">
        <pc:chgData name="Yoel Kortick" userId="167978f5-7f40-4909-85d5-d4149554ad4e" providerId="ADAL" clId="{9715923E-A3B0-4742-AB1E-BEE2B6A796AD}" dt="2024-10-22T06:36:46.337" v="5564" actId="33524"/>
        <pc:sldMkLst>
          <pc:docMk/>
          <pc:sldMk cId="1699043517" sldId="728"/>
        </pc:sldMkLst>
      </pc:sldChg>
    </pc:docChg>
  </pc:docChgLst>
  <pc:docChgLst>
    <pc:chgData name="Yoel Kortick" userId="167978f5-7f40-4909-85d5-d4149554ad4e" providerId="ADAL" clId="{6CF9B2A4-18A2-416F-93FB-2717F0C2FF32}"/>
    <pc:docChg chg="undo redo custSel addSld delSld modSld sldOrd modSection">
      <pc:chgData name="Yoel Kortick" userId="167978f5-7f40-4909-85d5-d4149554ad4e" providerId="ADAL" clId="{6CF9B2A4-18A2-416F-93FB-2717F0C2FF32}" dt="2024-12-22T16:02:10.079" v="12855" actId="20577"/>
      <pc:docMkLst>
        <pc:docMk/>
      </pc:docMkLst>
      <pc:sldChg chg="modSp mod">
        <pc:chgData name="Yoel Kortick" userId="167978f5-7f40-4909-85d5-d4149554ad4e" providerId="ADAL" clId="{6CF9B2A4-18A2-416F-93FB-2717F0C2FF32}" dt="2024-12-20T06:32:10.989" v="12059" actId="313"/>
        <pc:sldMkLst>
          <pc:docMk/>
          <pc:sldMk cId="815051809" sldId="388"/>
        </pc:sldMkLst>
      </pc:sldChg>
      <pc:sldChg chg="addSp modSp mod">
        <pc:chgData name="Yoel Kortick" userId="167978f5-7f40-4909-85d5-d4149554ad4e" providerId="ADAL" clId="{6CF9B2A4-18A2-416F-93FB-2717F0C2FF32}" dt="2024-12-17T04:57:16.348" v="12" actId="20577"/>
        <pc:sldMkLst>
          <pc:docMk/>
          <pc:sldMk cId="1637256743" sldId="657"/>
        </pc:sldMkLst>
      </pc:sldChg>
      <pc:sldChg chg="modSp mod">
        <pc:chgData name="Yoel Kortick" userId="167978f5-7f40-4909-85d5-d4149554ad4e" providerId="ADAL" clId="{6CF9B2A4-18A2-416F-93FB-2717F0C2FF32}" dt="2024-12-17T04:57:32.646" v="15" actId="6549"/>
        <pc:sldMkLst>
          <pc:docMk/>
          <pc:sldMk cId="2361624102" sldId="659"/>
        </pc:sldMkLst>
      </pc:sldChg>
      <pc:sldChg chg="modSp">
        <pc:chgData name="Yoel Kortick" userId="167978f5-7f40-4909-85d5-d4149554ad4e" providerId="ADAL" clId="{6CF9B2A4-18A2-416F-93FB-2717F0C2FF32}" dt="2024-12-17T05:43:45.424" v="384"/>
        <pc:sldMkLst>
          <pc:docMk/>
          <pc:sldMk cId="1444690400" sldId="672"/>
        </pc:sldMkLst>
      </pc:sldChg>
      <pc:sldChg chg="modSp mod">
        <pc:chgData name="Yoel Kortick" userId="167978f5-7f40-4909-85d5-d4149554ad4e" providerId="ADAL" clId="{6CF9B2A4-18A2-416F-93FB-2717F0C2FF32}" dt="2024-12-18T15:51:12.921" v="11439" actId="6549"/>
        <pc:sldMkLst>
          <pc:docMk/>
          <pc:sldMk cId="262480220" sldId="673"/>
        </pc:sldMkLst>
      </pc:sldChg>
      <pc:sldChg chg="modSp ord">
        <pc:chgData name="Yoel Kortick" userId="167978f5-7f40-4909-85d5-d4149554ad4e" providerId="ADAL" clId="{6CF9B2A4-18A2-416F-93FB-2717F0C2FF32}" dt="2024-12-17T05:43:45.424" v="384"/>
        <pc:sldMkLst>
          <pc:docMk/>
          <pc:sldMk cId="3923353638" sldId="675"/>
        </pc:sldMkLst>
      </pc:sldChg>
      <pc:sldChg chg="addSp delSp modSp mod">
        <pc:chgData name="Yoel Kortick" userId="167978f5-7f40-4909-85d5-d4149554ad4e" providerId="ADAL" clId="{6CF9B2A4-18A2-416F-93FB-2717F0C2FF32}" dt="2024-12-17T05:50:36.049" v="800" actId="20577"/>
        <pc:sldMkLst>
          <pc:docMk/>
          <pc:sldMk cId="2958276789" sldId="678"/>
        </pc:sldMkLst>
      </pc:sldChg>
      <pc:sldChg chg="modSp">
        <pc:chgData name="Yoel Kortick" userId="167978f5-7f40-4909-85d5-d4149554ad4e" providerId="ADAL" clId="{6CF9B2A4-18A2-416F-93FB-2717F0C2FF32}" dt="2024-12-17T06:03:10.014" v="807"/>
        <pc:sldMkLst>
          <pc:docMk/>
          <pc:sldMk cId="3721265836" sldId="680"/>
        </pc:sldMkLst>
      </pc:sldChg>
      <pc:sldChg chg="modSp del">
        <pc:chgData name="Yoel Kortick" userId="167978f5-7f40-4909-85d5-d4149554ad4e" providerId="ADAL" clId="{6CF9B2A4-18A2-416F-93FB-2717F0C2FF32}" dt="2024-12-17T06:42:19.323" v="2310" actId="47"/>
        <pc:sldMkLst>
          <pc:docMk/>
          <pc:sldMk cId="4290264524" sldId="681"/>
        </pc:sldMkLst>
      </pc:sldChg>
      <pc:sldChg chg="modSp del">
        <pc:chgData name="Yoel Kortick" userId="167978f5-7f40-4909-85d5-d4149554ad4e" providerId="ADAL" clId="{6CF9B2A4-18A2-416F-93FB-2717F0C2FF32}" dt="2024-12-17T06:42:19.323" v="2310" actId="47"/>
        <pc:sldMkLst>
          <pc:docMk/>
          <pc:sldMk cId="3676586607" sldId="682"/>
        </pc:sldMkLst>
      </pc:sldChg>
      <pc:sldChg chg="modSp del">
        <pc:chgData name="Yoel Kortick" userId="167978f5-7f40-4909-85d5-d4149554ad4e" providerId="ADAL" clId="{6CF9B2A4-18A2-416F-93FB-2717F0C2FF32}" dt="2024-12-17T06:42:19.323" v="2310" actId="47"/>
        <pc:sldMkLst>
          <pc:docMk/>
          <pc:sldMk cId="770711371" sldId="683"/>
        </pc:sldMkLst>
      </pc:sldChg>
      <pc:sldChg chg="modSp del">
        <pc:chgData name="Yoel Kortick" userId="167978f5-7f40-4909-85d5-d4149554ad4e" providerId="ADAL" clId="{6CF9B2A4-18A2-416F-93FB-2717F0C2FF32}" dt="2024-12-17T06:42:19.323" v="2310" actId="47"/>
        <pc:sldMkLst>
          <pc:docMk/>
          <pc:sldMk cId="815674178" sldId="684"/>
        </pc:sldMkLst>
      </pc:sldChg>
      <pc:sldChg chg="modSp del">
        <pc:chgData name="Yoel Kortick" userId="167978f5-7f40-4909-85d5-d4149554ad4e" providerId="ADAL" clId="{6CF9B2A4-18A2-416F-93FB-2717F0C2FF32}" dt="2024-12-17T06:42:19.323" v="2310" actId="47"/>
        <pc:sldMkLst>
          <pc:docMk/>
          <pc:sldMk cId="3973479055" sldId="685"/>
        </pc:sldMkLst>
      </pc:sldChg>
      <pc:sldChg chg="modSp del">
        <pc:chgData name="Yoel Kortick" userId="167978f5-7f40-4909-85d5-d4149554ad4e" providerId="ADAL" clId="{6CF9B2A4-18A2-416F-93FB-2717F0C2FF32}" dt="2024-12-17T06:42:19.323" v="2310" actId="47"/>
        <pc:sldMkLst>
          <pc:docMk/>
          <pc:sldMk cId="1435486953" sldId="686"/>
        </pc:sldMkLst>
      </pc:sldChg>
      <pc:sldChg chg="addSp delSp modSp mod">
        <pc:chgData name="Yoel Kortick" userId="167978f5-7f40-4909-85d5-d4149554ad4e" providerId="ADAL" clId="{6CF9B2A4-18A2-416F-93FB-2717F0C2FF32}" dt="2024-12-20T04:00:33.975" v="11661" actId="167"/>
        <pc:sldMkLst>
          <pc:docMk/>
          <pc:sldMk cId="4101289709" sldId="688"/>
        </pc:sldMkLst>
      </pc:sldChg>
      <pc:sldChg chg="addSp delSp modSp mod">
        <pc:chgData name="Yoel Kortick" userId="167978f5-7f40-4909-85d5-d4149554ad4e" providerId="ADAL" clId="{6CF9B2A4-18A2-416F-93FB-2717F0C2FF32}" dt="2024-12-20T04:00:56.048" v="11662" actId="20577"/>
        <pc:sldMkLst>
          <pc:docMk/>
          <pc:sldMk cId="677611823" sldId="689"/>
        </pc:sldMkLst>
      </pc:sldChg>
      <pc:sldChg chg="addSp delSp modSp mod">
        <pc:chgData name="Yoel Kortick" userId="167978f5-7f40-4909-85d5-d4149554ad4e" providerId="ADAL" clId="{6CF9B2A4-18A2-416F-93FB-2717F0C2FF32}" dt="2024-12-20T04:02:56.844" v="11690" actId="208"/>
        <pc:sldMkLst>
          <pc:docMk/>
          <pc:sldMk cId="32588567" sldId="690"/>
        </pc:sldMkLst>
      </pc:sldChg>
      <pc:sldChg chg="addSp delSp modSp mod">
        <pc:chgData name="Yoel Kortick" userId="167978f5-7f40-4909-85d5-d4149554ad4e" providerId="ADAL" clId="{6CF9B2A4-18A2-416F-93FB-2717F0C2FF32}" dt="2024-12-17T07:35:49.324" v="2964" actId="208"/>
        <pc:sldMkLst>
          <pc:docMk/>
          <pc:sldMk cId="1628872648" sldId="692"/>
        </pc:sldMkLst>
      </pc:sldChg>
      <pc:sldChg chg="modSp mod">
        <pc:chgData name="Yoel Kortick" userId="167978f5-7f40-4909-85d5-d4149554ad4e" providerId="ADAL" clId="{6CF9B2A4-18A2-416F-93FB-2717F0C2FF32}" dt="2024-12-20T03:55:12.986" v="11499" actId="20577"/>
        <pc:sldMkLst>
          <pc:docMk/>
          <pc:sldMk cId="356351807" sldId="711"/>
        </pc:sldMkLst>
      </pc:sldChg>
      <pc:sldChg chg="modSp mod">
        <pc:chgData name="Yoel Kortick" userId="167978f5-7f40-4909-85d5-d4149554ad4e" providerId="ADAL" clId="{6CF9B2A4-18A2-416F-93FB-2717F0C2FF32}" dt="2024-12-17T04:58:37.493" v="40" actId="20577"/>
        <pc:sldMkLst>
          <pc:docMk/>
          <pc:sldMk cId="2584945947" sldId="712"/>
        </pc:sldMkLst>
      </pc:sldChg>
      <pc:sldChg chg="addSp delSp modSp mod">
        <pc:chgData name="Yoel Kortick" userId="167978f5-7f40-4909-85d5-d4149554ad4e" providerId="ADAL" clId="{6CF9B2A4-18A2-416F-93FB-2717F0C2FF32}" dt="2024-12-17T05:51:42.131" v="806" actId="14100"/>
        <pc:sldMkLst>
          <pc:docMk/>
          <pc:sldMk cId="3594030821" sldId="713"/>
        </pc:sldMkLst>
      </pc:sldChg>
      <pc:sldChg chg="modSp del">
        <pc:chgData name="Yoel Kortick" userId="167978f5-7f40-4909-85d5-d4149554ad4e" providerId="ADAL" clId="{6CF9B2A4-18A2-416F-93FB-2717F0C2FF32}" dt="2024-12-17T06:42:19.323" v="2310" actId="47"/>
        <pc:sldMkLst>
          <pc:docMk/>
          <pc:sldMk cId="2814823802" sldId="714"/>
        </pc:sldMkLst>
      </pc:sldChg>
      <pc:sldChg chg="modSp del">
        <pc:chgData name="Yoel Kortick" userId="167978f5-7f40-4909-85d5-d4149554ad4e" providerId="ADAL" clId="{6CF9B2A4-18A2-416F-93FB-2717F0C2FF32}" dt="2024-12-17T06:42:19.323" v="2310" actId="47"/>
        <pc:sldMkLst>
          <pc:docMk/>
          <pc:sldMk cId="3630619717" sldId="715"/>
        </pc:sldMkLst>
      </pc:sldChg>
      <pc:sldChg chg="modSp del">
        <pc:chgData name="Yoel Kortick" userId="167978f5-7f40-4909-85d5-d4149554ad4e" providerId="ADAL" clId="{6CF9B2A4-18A2-416F-93FB-2717F0C2FF32}" dt="2024-12-17T06:42:19.323" v="2310" actId="47"/>
        <pc:sldMkLst>
          <pc:docMk/>
          <pc:sldMk cId="530120897" sldId="716"/>
        </pc:sldMkLst>
      </pc:sldChg>
      <pc:sldChg chg="modSp del">
        <pc:chgData name="Yoel Kortick" userId="167978f5-7f40-4909-85d5-d4149554ad4e" providerId="ADAL" clId="{6CF9B2A4-18A2-416F-93FB-2717F0C2FF32}" dt="2024-12-17T06:42:19.323" v="2310" actId="47"/>
        <pc:sldMkLst>
          <pc:docMk/>
          <pc:sldMk cId="613025967" sldId="717"/>
        </pc:sldMkLst>
      </pc:sldChg>
      <pc:sldChg chg="modSp mod">
        <pc:chgData name="Yoel Kortick" userId="167978f5-7f40-4909-85d5-d4149554ad4e" providerId="ADAL" clId="{6CF9B2A4-18A2-416F-93FB-2717F0C2FF32}" dt="2024-12-18T15:46:54.872" v="11143" actId="20577"/>
        <pc:sldMkLst>
          <pc:docMk/>
          <pc:sldMk cId="2090970402" sldId="718"/>
        </pc:sldMkLst>
      </pc:sldChg>
      <pc:sldChg chg="addSp delSp modSp mod">
        <pc:chgData name="Yoel Kortick" userId="167978f5-7f40-4909-85d5-d4149554ad4e" providerId="ADAL" clId="{6CF9B2A4-18A2-416F-93FB-2717F0C2FF32}" dt="2024-12-18T14:47:49.820" v="10379" actId="962"/>
        <pc:sldMkLst>
          <pc:docMk/>
          <pc:sldMk cId="2502732835" sldId="722"/>
        </pc:sldMkLst>
      </pc:sldChg>
      <pc:sldChg chg="modSp mod">
        <pc:chgData name="Yoel Kortick" userId="167978f5-7f40-4909-85d5-d4149554ad4e" providerId="ADAL" clId="{6CF9B2A4-18A2-416F-93FB-2717F0C2FF32}" dt="2024-12-18T15:54:35.075" v="11442" actId="20577"/>
        <pc:sldMkLst>
          <pc:docMk/>
          <pc:sldMk cId="2494344989" sldId="723"/>
        </pc:sldMkLst>
      </pc:sldChg>
      <pc:sldChg chg="addSp delSp modSp mod">
        <pc:chgData name="Yoel Kortick" userId="167978f5-7f40-4909-85d5-d4149554ad4e" providerId="ADAL" clId="{6CF9B2A4-18A2-416F-93FB-2717F0C2FF32}" dt="2024-12-20T04:03:53.247" v="11752" actId="14100"/>
        <pc:sldMkLst>
          <pc:docMk/>
          <pc:sldMk cId="442428762" sldId="724"/>
        </pc:sldMkLst>
      </pc:sldChg>
      <pc:sldChg chg="addSp delSp modSp mod">
        <pc:chgData name="Yoel Kortick" userId="167978f5-7f40-4909-85d5-d4149554ad4e" providerId="ADAL" clId="{6CF9B2A4-18A2-416F-93FB-2717F0C2FF32}" dt="2024-12-18T14:55:25.354" v="10463" actId="20577"/>
        <pc:sldMkLst>
          <pc:docMk/>
          <pc:sldMk cId="255968741" sldId="725"/>
        </pc:sldMkLst>
      </pc:sldChg>
      <pc:sldChg chg="addSp delSp modSp mod">
        <pc:chgData name="Yoel Kortick" userId="167978f5-7f40-4909-85d5-d4149554ad4e" providerId="ADAL" clId="{6CF9B2A4-18A2-416F-93FB-2717F0C2FF32}" dt="2024-12-20T03:59:10.150" v="11657" actId="1036"/>
        <pc:sldMkLst>
          <pc:docMk/>
          <pc:sldMk cId="186080786" sldId="726"/>
        </pc:sldMkLst>
      </pc:sldChg>
      <pc:sldChg chg="addSp delSp modSp mod">
        <pc:chgData name="Yoel Kortick" userId="167978f5-7f40-4909-85d5-d4149554ad4e" providerId="ADAL" clId="{6CF9B2A4-18A2-416F-93FB-2717F0C2FF32}" dt="2024-12-18T14:57:37.038" v="10498" actId="14100"/>
        <pc:sldMkLst>
          <pc:docMk/>
          <pc:sldMk cId="2919288167" sldId="727"/>
        </pc:sldMkLst>
      </pc:sldChg>
      <pc:sldChg chg="addSp delSp modSp mod">
        <pc:chgData name="Yoel Kortick" userId="167978f5-7f40-4909-85d5-d4149554ad4e" providerId="ADAL" clId="{6CF9B2A4-18A2-416F-93FB-2717F0C2FF32}" dt="2024-12-18T15:00:55.523" v="10680" actId="208"/>
        <pc:sldMkLst>
          <pc:docMk/>
          <pc:sldMk cId="1699043517" sldId="728"/>
        </pc:sldMkLst>
      </pc:sldChg>
      <pc:sldChg chg="add">
        <pc:chgData name="Yoel Kortick" userId="167978f5-7f40-4909-85d5-d4149554ad4e" providerId="ADAL" clId="{6CF9B2A4-18A2-416F-93FB-2717F0C2FF32}" dt="2024-12-17T05:46:35.457" v="563"/>
        <pc:sldMkLst>
          <pc:docMk/>
          <pc:sldMk cId="716725920" sldId="729"/>
        </pc:sldMkLst>
      </pc:sldChg>
      <pc:sldChg chg="modSp add del mod">
        <pc:chgData name="Yoel Kortick" userId="167978f5-7f40-4909-85d5-d4149554ad4e" providerId="ADAL" clId="{6CF9B2A4-18A2-416F-93FB-2717F0C2FF32}" dt="2024-12-17T05:46:33.040" v="562" actId="2696"/>
        <pc:sldMkLst>
          <pc:docMk/>
          <pc:sldMk cId="2966156171" sldId="729"/>
        </pc:sldMkLst>
      </pc:sldChg>
      <pc:sldChg chg="addSp delSp modSp add del mod">
        <pc:chgData name="Yoel Kortick" userId="167978f5-7f40-4909-85d5-d4149554ad4e" providerId="ADAL" clId="{6CF9B2A4-18A2-416F-93FB-2717F0C2FF32}" dt="2024-12-17T05:46:33.040" v="562" actId="2696"/>
        <pc:sldMkLst>
          <pc:docMk/>
          <pc:sldMk cId="113695617" sldId="730"/>
        </pc:sldMkLst>
      </pc:sldChg>
      <pc:sldChg chg="addSp modSp add mod">
        <pc:chgData name="Yoel Kortick" userId="167978f5-7f40-4909-85d5-d4149554ad4e" providerId="ADAL" clId="{6CF9B2A4-18A2-416F-93FB-2717F0C2FF32}" dt="2024-12-18T15:50:11.174" v="11353" actId="2085"/>
        <pc:sldMkLst>
          <pc:docMk/>
          <pc:sldMk cId="927033395" sldId="730"/>
        </pc:sldMkLst>
      </pc:sldChg>
      <pc:sldChg chg="modSp add mod">
        <pc:chgData name="Yoel Kortick" userId="167978f5-7f40-4909-85d5-d4149554ad4e" providerId="ADAL" clId="{6CF9B2A4-18A2-416F-93FB-2717F0C2FF32}" dt="2024-12-17T06:04:08.582" v="815" actId="313"/>
        <pc:sldMkLst>
          <pc:docMk/>
          <pc:sldMk cId="1951628666" sldId="731"/>
        </pc:sldMkLst>
      </pc:sldChg>
      <pc:sldChg chg="addSp delSp modSp add mod">
        <pc:chgData name="Yoel Kortick" userId="167978f5-7f40-4909-85d5-d4149554ad4e" providerId="ADAL" clId="{6CF9B2A4-18A2-416F-93FB-2717F0C2FF32}" dt="2024-12-18T14:22:53.846" v="9981" actId="962"/>
        <pc:sldMkLst>
          <pc:docMk/>
          <pc:sldMk cId="591099330" sldId="732"/>
        </pc:sldMkLst>
      </pc:sldChg>
      <pc:sldChg chg="addSp delSp modSp add mod">
        <pc:chgData name="Yoel Kortick" userId="167978f5-7f40-4909-85d5-d4149554ad4e" providerId="ADAL" clId="{6CF9B2A4-18A2-416F-93FB-2717F0C2FF32}" dt="2024-12-18T12:56:35.496" v="8242" actId="1038"/>
        <pc:sldMkLst>
          <pc:docMk/>
          <pc:sldMk cId="3632410376" sldId="733"/>
        </pc:sldMkLst>
      </pc:sldChg>
      <pc:sldChg chg="addSp delSp modSp add mod">
        <pc:chgData name="Yoel Kortick" userId="167978f5-7f40-4909-85d5-d4149554ad4e" providerId="ADAL" clId="{6CF9B2A4-18A2-416F-93FB-2717F0C2FF32}" dt="2024-12-18T12:57:31.841" v="8373" actId="313"/>
        <pc:sldMkLst>
          <pc:docMk/>
          <pc:sldMk cId="2374676033" sldId="734"/>
        </pc:sldMkLst>
      </pc:sldChg>
      <pc:sldChg chg="modSp add del mod">
        <pc:chgData name="Yoel Kortick" userId="167978f5-7f40-4909-85d5-d4149554ad4e" providerId="ADAL" clId="{6CF9B2A4-18A2-416F-93FB-2717F0C2FF32}" dt="2024-12-17T06:22:00.950" v="1708" actId="47"/>
        <pc:sldMkLst>
          <pc:docMk/>
          <pc:sldMk cId="3240360211" sldId="735"/>
        </pc:sldMkLst>
      </pc:sldChg>
      <pc:sldChg chg="addSp delSp modSp add mod">
        <pc:chgData name="Yoel Kortick" userId="167978f5-7f40-4909-85d5-d4149554ad4e" providerId="ADAL" clId="{6CF9B2A4-18A2-416F-93FB-2717F0C2FF32}" dt="2024-12-18T13:01:33.921" v="8617" actId="208"/>
        <pc:sldMkLst>
          <pc:docMk/>
          <pc:sldMk cId="3925278742" sldId="736"/>
        </pc:sldMkLst>
      </pc:sldChg>
      <pc:sldChg chg="addSp delSp modSp add mod">
        <pc:chgData name="Yoel Kortick" userId="167978f5-7f40-4909-85d5-d4149554ad4e" providerId="ADAL" clId="{6CF9B2A4-18A2-416F-93FB-2717F0C2FF32}" dt="2024-12-18T13:26:10.497" v="9287" actId="1076"/>
        <pc:sldMkLst>
          <pc:docMk/>
          <pc:sldMk cId="3965880344" sldId="737"/>
        </pc:sldMkLst>
      </pc:sldChg>
      <pc:sldChg chg="addSp delSp modSp add mod">
        <pc:chgData name="Yoel Kortick" userId="167978f5-7f40-4909-85d5-d4149554ad4e" providerId="ADAL" clId="{6CF9B2A4-18A2-416F-93FB-2717F0C2FF32}" dt="2024-12-20T03:58:53.778" v="11645" actId="33524"/>
        <pc:sldMkLst>
          <pc:docMk/>
          <pc:sldMk cId="223129772" sldId="738"/>
        </pc:sldMkLst>
      </pc:sldChg>
      <pc:sldChg chg="addSp delSp modSp add mod">
        <pc:chgData name="Yoel Kortick" userId="167978f5-7f40-4909-85d5-d4149554ad4e" providerId="ADAL" clId="{6CF9B2A4-18A2-416F-93FB-2717F0C2FF32}" dt="2024-12-18T13:48:43.273" v="9612" actId="1076"/>
        <pc:sldMkLst>
          <pc:docMk/>
          <pc:sldMk cId="2198726543" sldId="739"/>
        </pc:sldMkLst>
      </pc:sldChg>
      <pc:sldChg chg="addSp delSp modSp add mod">
        <pc:chgData name="Yoel Kortick" userId="167978f5-7f40-4909-85d5-d4149554ad4e" providerId="ADAL" clId="{6CF9B2A4-18A2-416F-93FB-2717F0C2FF32}" dt="2024-12-18T14:36:05.484" v="10273"/>
        <pc:sldMkLst>
          <pc:docMk/>
          <pc:sldMk cId="3771958797" sldId="740"/>
        </pc:sldMkLst>
      </pc:sldChg>
      <pc:sldChg chg="addSp delSp modSp add del mod">
        <pc:chgData name="Yoel Kortick" userId="167978f5-7f40-4909-85d5-d4149554ad4e" providerId="ADAL" clId="{6CF9B2A4-18A2-416F-93FB-2717F0C2FF32}" dt="2024-12-18T13:50:13.777" v="9626" actId="47"/>
        <pc:sldMkLst>
          <pc:docMk/>
          <pc:sldMk cId="2521143740" sldId="741"/>
        </pc:sldMkLst>
      </pc:sldChg>
      <pc:sldChg chg="addSp delSp modSp add del mod">
        <pc:chgData name="Yoel Kortick" userId="167978f5-7f40-4909-85d5-d4149554ad4e" providerId="ADAL" clId="{6CF9B2A4-18A2-416F-93FB-2717F0C2FF32}" dt="2024-12-18T12:56:46.335" v="8243" actId="47"/>
        <pc:sldMkLst>
          <pc:docMk/>
          <pc:sldMk cId="1206392118" sldId="742"/>
        </pc:sldMkLst>
      </pc:sldChg>
      <pc:sldChg chg="addSp delSp modSp add mod">
        <pc:chgData name="Yoel Kortick" userId="167978f5-7f40-4909-85d5-d4149554ad4e" providerId="ADAL" clId="{6CF9B2A4-18A2-416F-93FB-2717F0C2FF32}" dt="2024-12-18T13:00:38.232" v="8596" actId="14100"/>
        <pc:sldMkLst>
          <pc:docMk/>
          <pc:sldMk cId="1746544141" sldId="743"/>
        </pc:sldMkLst>
      </pc:sldChg>
      <pc:sldChg chg="addSp delSp modSp add mod">
        <pc:chgData name="Yoel Kortick" userId="167978f5-7f40-4909-85d5-d4149554ad4e" providerId="ADAL" clId="{6CF9B2A4-18A2-416F-93FB-2717F0C2FF32}" dt="2024-12-18T13:01:04.515" v="8612" actId="1036"/>
        <pc:sldMkLst>
          <pc:docMk/>
          <pc:sldMk cId="1152585869" sldId="744"/>
        </pc:sldMkLst>
      </pc:sldChg>
      <pc:sldChg chg="addSp delSp modSp add mod">
        <pc:chgData name="Yoel Kortick" userId="167978f5-7f40-4909-85d5-d4149554ad4e" providerId="ADAL" clId="{6CF9B2A4-18A2-416F-93FB-2717F0C2FF32}" dt="2024-12-18T14:08:37.271" v="9886" actId="1076"/>
        <pc:sldMkLst>
          <pc:docMk/>
          <pc:sldMk cId="2396377700" sldId="745"/>
        </pc:sldMkLst>
      </pc:sldChg>
      <pc:sldChg chg="addSp delSp modSp add del mod">
        <pc:chgData name="Yoel Kortick" userId="167978f5-7f40-4909-85d5-d4149554ad4e" providerId="ADAL" clId="{6CF9B2A4-18A2-416F-93FB-2717F0C2FF32}" dt="2024-12-18T14:09:43.887" v="9888" actId="47"/>
        <pc:sldMkLst>
          <pc:docMk/>
          <pc:sldMk cId="3873831097" sldId="746"/>
        </pc:sldMkLst>
      </pc:sldChg>
      <pc:sldChg chg="addSp delSp modSp add del mod">
        <pc:chgData name="Yoel Kortick" userId="167978f5-7f40-4909-85d5-d4149554ad4e" providerId="ADAL" clId="{6CF9B2A4-18A2-416F-93FB-2717F0C2FF32}" dt="2024-12-18T14:09:44.220" v="9889" actId="47"/>
        <pc:sldMkLst>
          <pc:docMk/>
          <pc:sldMk cId="715377975" sldId="747"/>
        </pc:sldMkLst>
      </pc:sldChg>
      <pc:sldChg chg="modSp add del mod">
        <pc:chgData name="Yoel Kortick" userId="167978f5-7f40-4909-85d5-d4149554ad4e" providerId="ADAL" clId="{6CF9B2A4-18A2-416F-93FB-2717F0C2FF32}" dt="2024-12-18T14:09:44.533" v="9890" actId="47"/>
        <pc:sldMkLst>
          <pc:docMk/>
          <pc:sldMk cId="660404348" sldId="748"/>
        </pc:sldMkLst>
      </pc:sldChg>
      <pc:sldChg chg="addSp delSp modSp add del mod">
        <pc:chgData name="Yoel Kortick" userId="167978f5-7f40-4909-85d5-d4149554ad4e" providerId="ADAL" clId="{6CF9B2A4-18A2-416F-93FB-2717F0C2FF32}" dt="2024-12-18T14:09:44.848" v="9891" actId="47"/>
        <pc:sldMkLst>
          <pc:docMk/>
          <pc:sldMk cId="831667601" sldId="749"/>
        </pc:sldMkLst>
      </pc:sldChg>
      <pc:sldChg chg="addSp delSp modSp add del mod">
        <pc:chgData name="Yoel Kortick" userId="167978f5-7f40-4909-85d5-d4149554ad4e" providerId="ADAL" clId="{6CF9B2A4-18A2-416F-93FB-2717F0C2FF32}" dt="2024-12-18T14:09:45.290" v="9892" actId="47"/>
        <pc:sldMkLst>
          <pc:docMk/>
          <pc:sldMk cId="1264430747" sldId="750"/>
        </pc:sldMkLst>
      </pc:sldChg>
      <pc:sldChg chg="modSp add del mod">
        <pc:chgData name="Yoel Kortick" userId="167978f5-7f40-4909-85d5-d4149554ad4e" providerId="ADAL" clId="{6CF9B2A4-18A2-416F-93FB-2717F0C2FF32}" dt="2024-12-18T14:09:45.714" v="9893" actId="47"/>
        <pc:sldMkLst>
          <pc:docMk/>
          <pc:sldMk cId="2821226174" sldId="751"/>
        </pc:sldMkLst>
      </pc:sldChg>
      <pc:sldChg chg="addSp delSp modSp add del mod">
        <pc:chgData name="Yoel Kortick" userId="167978f5-7f40-4909-85d5-d4149554ad4e" providerId="ADAL" clId="{6CF9B2A4-18A2-416F-93FB-2717F0C2FF32}" dt="2024-12-18T14:09:46.095" v="9894" actId="47"/>
        <pc:sldMkLst>
          <pc:docMk/>
          <pc:sldMk cId="2430364966" sldId="752"/>
        </pc:sldMkLst>
      </pc:sldChg>
      <pc:sldChg chg="addSp delSp modSp add del mod">
        <pc:chgData name="Yoel Kortick" userId="167978f5-7f40-4909-85d5-d4149554ad4e" providerId="ADAL" clId="{6CF9B2A4-18A2-416F-93FB-2717F0C2FF32}" dt="2024-12-18T14:09:46.476" v="9895" actId="47"/>
        <pc:sldMkLst>
          <pc:docMk/>
          <pc:sldMk cId="2655212667" sldId="753"/>
        </pc:sldMkLst>
      </pc:sldChg>
      <pc:sldChg chg="addSp delSp modSp add del mod">
        <pc:chgData name="Yoel Kortick" userId="167978f5-7f40-4909-85d5-d4149554ad4e" providerId="ADAL" clId="{6CF9B2A4-18A2-416F-93FB-2717F0C2FF32}" dt="2024-12-18T14:09:47.072" v="9896" actId="47"/>
        <pc:sldMkLst>
          <pc:docMk/>
          <pc:sldMk cId="2032403189" sldId="754"/>
        </pc:sldMkLst>
      </pc:sldChg>
      <pc:sldChg chg="modSp add del mod">
        <pc:chgData name="Yoel Kortick" userId="167978f5-7f40-4909-85d5-d4149554ad4e" providerId="ADAL" clId="{6CF9B2A4-18A2-416F-93FB-2717F0C2FF32}" dt="2024-12-18T14:09:47.449" v="9897" actId="47"/>
        <pc:sldMkLst>
          <pc:docMk/>
          <pc:sldMk cId="3194274555" sldId="755"/>
        </pc:sldMkLst>
      </pc:sldChg>
      <pc:sldChg chg="addSp delSp modSp add del mod">
        <pc:chgData name="Yoel Kortick" userId="167978f5-7f40-4909-85d5-d4149554ad4e" providerId="ADAL" clId="{6CF9B2A4-18A2-416F-93FB-2717F0C2FF32}" dt="2024-12-18T14:09:47.894" v="9898" actId="47"/>
        <pc:sldMkLst>
          <pc:docMk/>
          <pc:sldMk cId="3217839464" sldId="756"/>
        </pc:sldMkLst>
      </pc:sldChg>
      <pc:sldChg chg="modSp add mod">
        <pc:chgData name="Yoel Kortick" userId="167978f5-7f40-4909-85d5-d4149554ad4e" providerId="ADAL" clId="{6CF9B2A4-18A2-416F-93FB-2717F0C2FF32}" dt="2024-12-17T12:16:48.583" v="4560"/>
        <pc:sldMkLst>
          <pc:docMk/>
          <pc:sldMk cId="2884271433" sldId="757"/>
        </pc:sldMkLst>
      </pc:sldChg>
      <pc:sldChg chg="addSp delSp modSp add mod">
        <pc:chgData name="Yoel Kortick" userId="167978f5-7f40-4909-85d5-d4149554ad4e" providerId="ADAL" clId="{6CF9B2A4-18A2-416F-93FB-2717F0C2FF32}" dt="2024-12-20T05:44:26.868" v="11862" actId="1035"/>
        <pc:sldMkLst>
          <pc:docMk/>
          <pc:sldMk cId="3306452126" sldId="758"/>
        </pc:sldMkLst>
      </pc:sldChg>
      <pc:sldChg chg="addSp delSp modSp add mod">
        <pc:chgData name="Yoel Kortick" userId="167978f5-7f40-4909-85d5-d4149554ad4e" providerId="ADAL" clId="{6CF9B2A4-18A2-416F-93FB-2717F0C2FF32}" dt="2024-12-18T15:03:47.369" v="10743" actId="1036"/>
        <pc:sldMkLst>
          <pc:docMk/>
          <pc:sldMk cId="3197582671" sldId="759"/>
        </pc:sldMkLst>
      </pc:sldChg>
      <pc:sldChg chg="addSp delSp modSp add mod">
        <pc:chgData name="Yoel Kortick" userId="167978f5-7f40-4909-85d5-d4149554ad4e" providerId="ADAL" clId="{6CF9B2A4-18A2-416F-93FB-2717F0C2FF32}" dt="2024-12-20T05:48:56.904" v="11867" actId="208"/>
        <pc:sldMkLst>
          <pc:docMk/>
          <pc:sldMk cId="222164029" sldId="760"/>
        </pc:sldMkLst>
      </pc:sldChg>
      <pc:sldChg chg="addSp delSp modSp add mod">
        <pc:chgData name="Yoel Kortick" userId="167978f5-7f40-4909-85d5-d4149554ad4e" providerId="ADAL" clId="{6CF9B2A4-18A2-416F-93FB-2717F0C2FF32}" dt="2024-12-20T05:51:54.289" v="11880" actId="1076"/>
        <pc:sldMkLst>
          <pc:docMk/>
          <pc:sldMk cId="4259063968" sldId="761"/>
        </pc:sldMkLst>
      </pc:sldChg>
      <pc:sldChg chg="addSp delSp modSp add del mod ord">
        <pc:chgData name="Yoel Kortick" userId="167978f5-7f40-4909-85d5-d4149554ad4e" providerId="ADAL" clId="{6CF9B2A4-18A2-416F-93FB-2717F0C2FF32}" dt="2024-12-18T13:51:05.631" v="9627" actId="47"/>
        <pc:sldMkLst>
          <pc:docMk/>
          <pc:sldMk cId="766294075" sldId="762"/>
        </pc:sldMkLst>
      </pc:sldChg>
      <pc:sldChg chg="modSp add mod">
        <pc:chgData name="Yoel Kortick" userId="167978f5-7f40-4909-85d5-d4149554ad4e" providerId="ADAL" clId="{6CF9B2A4-18A2-416F-93FB-2717F0C2FF32}" dt="2024-12-17T12:17:22.056" v="4602" actId="20577"/>
        <pc:sldMkLst>
          <pc:docMk/>
          <pc:sldMk cId="3513763457" sldId="763"/>
        </pc:sldMkLst>
      </pc:sldChg>
      <pc:sldChg chg="addSp delSp modSp add mod">
        <pc:chgData name="Yoel Kortick" userId="167978f5-7f40-4909-85d5-d4149554ad4e" providerId="ADAL" clId="{6CF9B2A4-18A2-416F-93FB-2717F0C2FF32}" dt="2024-12-18T15:36:27.977" v="10934" actId="1076"/>
        <pc:sldMkLst>
          <pc:docMk/>
          <pc:sldMk cId="636933920" sldId="764"/>
        </pc:sldMkLst>
      </pc:sldChg>
      <pc:sldChg chg="delSp modSp add mod">
        <pc:chgData name="Yoel Kortick" userId="167978f5-7f40-4909-85d5-d4149554ad4e" providerId="ADAL" clId="{6CF9B2A4-18A2-416F-93FB-2717F0C2FF32}" dt="2024-12-18T15:36:57.887" v="10948" actId="20577"/>
        <pc:sldMkLst>
          <pc:docMk/>
          <pc:sldMk cId="3044382958" sldId="765"/>
        </pc:sldMkLst>
      </pc:sldChg>
      <pc:sldChg chg="addSp delSp modSp add mod">
        <pc:chgData name="Yoel Kortick" userId="167978f5-7f40-4909-85d5-d4149554ad4e" providerId="ADAL" clId="{6CF9B2A4-18A2-416F-93FB-2717F0C2FF32}" dt="2024-12-18T15:38:22.694" v="10983" actId="14100"/>
        <pc:sldMkLst>
          <pc:docMk/>
          <pc:sldMk cId="3308271951" sldId="766"/>
        </pc:sldMkLst>
      </pc:sldChg>
      <pc:sldChg chg="addSp delSp modSp add del mod">
        <pc:chgData name="Yoel Kortick" userId="167978f5-7f40-4909-85d5-d4149554ad4e" providerId="ADAL" clId="{6CF9B2A4-18A2-416F-93FB-2717F0C2FF32}" dt="2024-12-18T15:38:26.981" v="10984" actId="47"/>
        <pc:sldMkLst>
          <pc:docMk/>
          <pc:sldMk cId="2331990332" sldId="767"/>
        </pc:sldMkLst>
      </pc:sldChg>
      <pc:sldChg chg="addSp delSp modSp add mod">
        <pc:chgData name="Yoel Kortick" userId="167978f5-7f40-4909-85d5-d4149554ad4e" providerId="ADAL" clId="{6CF9B2A4-18A2-416F-93FB-2717F0C2FF32}" dt="2024-12-18T15:39:27.527" v="11024" actId="208"/>
        <pc:sldMkLst>
          <pc:docMk/>
          <pc:sldMk cId="950025103" sldId="768"/>
        </pc:sldMkLst>
      </pc:sldChg>
      <pc:sldChg chg="addSp delSp modSp add del mod">
        <pc:chgData name="Yoel Kortick" userId="167978f5-7f40-4909-85d5-d4149554ad4e" providerId="ADAL" clId="{6CF9B2A4-18A2-416F-93FB-2717F0C2FF32}" dt="2024-12-18T15:39:35.285" v="11025" actId="47"/>
        <pc:sldMkLst>
          <pc:docMk/>
          <pc:sldMk cId="3630554871" sldId="769"/>
        </pc:sldMkLst>
      </pc:sldChg>
      <pc:sldChg chg="addSp delSp modSp add del mod">
        <pc:chgData name="Yoel Kortick" userId="167978f5-7f40-4909-85d5-d4149554ad4e" providerId="ADAL" clId="{6CF9B2A4-18A2-416F-93FB-2717F0C2FF32}" dt="2024-12-18T15:39:36.626" v="11026" actId="47"/>
        <pc:sldMkLst>
          <pc:docMk/>
          <pc:sldMk cId="4154542157" sldId="770"/>
        </pc:sldMkLst>
      </pc:sldChg>
      <pc:sldChg chg="addSp delSp modSp add mod">
        <pc:chgData name="Yoel Kortick" userId="167978f5-7f40-4909-85d5-d4149554ad4e" providerId="ADAL" clId="{6CF9B2A4-18A2-416F-93FB-2717F0C2FF32}" dt="2024-12-18T15:40:50.333" v="11039" actId="14100"/>
        <pc:sldMkLst>
          <pc:docMk/>
          <pc:sldMk cId="1743549589" sldId="771"/>
        </pc:sldMkLst>
      </pc:sldChg>
      <pc:sldChg chg="addSp delSp modSp add mod">
        <pc:chgData name="Yoel Kortick" userId="167978f5-7f40-4909-85d5-d4149554ad4e" providerId="ADAL" clId="{6CF9B2A4-18A2-416F-93FB-2717F0C2FF32}" dt="2024-12-18T15:42:25.171" v="11065" actId="208"/>
        <pc:sldMkLst>
          <pc:docMk/>
          <pc:sldMk cId="654638832" sldId="772"/>
        </pc:sldMkLst>
      </pc:sldChg>
      <pc:sldChg chg="modSp add mod">
        <pc:chgData name="Yoel Kortick" userId="167978f5-7f40-4909-85d5-d4149554ad4e" providerId="ADAL" clId="{6CF9B2A4-18A2-416F-93FB-2717F0C2FF32}" dt="2024-12-17T12:54:16.673" v="5664" actId="14100"/>
        <pc:sldMkLst>
          <pc:docMk/>
          <pc:sldMk cId="570766090" sldId="773"/>
        </pc:sldMkLst>
      </pc:sldChg>
      <pc:sldChg chg="delSp modSp add mod">
        <pc:chgData name="Yoel Kortick" userId="167978f5-7f40-4909-85d5-d4149554ad4e" providerId="ADAL" clId="{6CF9B2A4-18A2-416F-93FB-2717F0C2FF32}" dt="2024-12-20T04:05:40.965" v="11763" actId="313"/>
        <pc:sldMkLst>
          <pc:docMk/>
          <pc:sldMk cId="4015269979" sldId="774"/>
        </pc:sldMkLst>
      </pc:sldChg>
      <pc:sldChg chg="addSp modSp add mod">
        <pc:chgData name="Yoel Kortick" userId="167978f5-7f40-4909-85d5-d4149554ad4e" providerId="ADAL" clId="{6CF9B2A4-18A2-416F-93FB-2717F0C2FF32}" dt="2024-12-17T13:18:17.661" v="6528" actId="208"/>
        <pc:sldMkLst>
          <pc:docMk/>
          <pc:sldMk cId="2661847803" sldId="775"/>
        </pc:sldMkLst>
      </pc:sldChg>
      <pc:sldChg chg="addSp delSp modSp add mod">
        <pc:chgData name="Yoel Kortick" userId="167978f5-7f40-4909-85d5-d4149554ad4e" providerId="ADAL" clId="{6CF9B2A4-18A2-416F-93FB-2717F0C2FF32}" dt="2024-12-17T13:13:53.363" v="6414" actId="13926"/>
        <pc:sldMkLst>
          <pc:docMk/>
          <pc:sldMk cId="2611607577" sldId="776"/>
        </pc:sldMkLst>
      </pc:sldChg>
      <pc:sldChg chg="addSp delSp modSp add mod">
        <pc:chgData name="Yoel Kortick" userId="167978f5-7f40-4909-85d5-d4149554ad4e" providerId="ADAL" clId="{6CF9B2A4-18A2-416F-93FB-2717F0C2FF32}" dt="2024-12-18T15:07:40.402" v="10774" actId="167"/>
        <pc:sldMkLst>
          <pc:docMk/>
          <pc:sldMk cId="3872669654" sldId="777"/>
        </pc:sldMkLst>
      </pc:sldChg>
      <pc:sldChg chg="addSp delSp modSp add mod">
        <pc:chgData name="Yoel Kortick" userId="167978f5-7f40-4909-85d5-d4149554ad4e" providerId="ADAL" clId="{6CF9B2A4-18A2-416F-93FB-2717F0C2FF32}" dt="2024-12-17T13:09:53.064" v="6331" actId="1035"/>
        <pc:sldMkLst>
          <pc:docMk/>
          <pc:sldMk cId="3883126636" sldId="778"/>
        </pc:sldMkLst>
      </pc:sldChg>
      <pc:sldChg chg="addSp delSp modSp add mod">
        <pc:chgData name="Yoel Kortick" userId="167978f5-7f40-4909-85d5-d4149554ad4e" providerId="ADAL" clId="{6CF9B2A4-18A2-416F-93FB-2717F0C2FF32}" dt="2024-12-18T15:29:51.440" v="10830" actId="208"/>
        <pc:sldMkLst>
          <pc:docMk/>
          <pc:sldMk cId="1737477066" sldId="779"/>
        </pc:sldMkLst>
      </pc:sldChg>
      <pc:sldChg chg="addSp delSp modSp add mod">
        <pc:chgData name="Yoel Kortick" userId="167978f5-7f40-4909-85d5-d4149554ad4e" providerId="ADAL" clId="{6CF9B2A4-18A2-416F-93FB-2717F0C2FF32}" dt="2024-12-18T15:31:33.561" v="10849" actId="208"/>
        <pc:sldMkLst>
          <pc:docMk/>
          <pc:sldMk cId="4186158771" sldId="780"/>
        </pc:sldMkLst>
      </pc:sldChg>
      <pc:sldChg chg="addSp delSp modSp add mod">
        <pc:chgData name="Yoel Kortick" userId="167978f5-7f40-4909-85d5-d4149554ad4e" providerId="ADAL" clId="{6CF9B2A4-18A2-416F-93FB-2717F0C2FF32}" dt="2024-12-20T04:00:12.894" v="11660" actId="20577"/>
        <pc:sldMkLst>
          <pc:docMk/>
          <pc:sldMk cId="556882186" sldId="781"/>
        </pc:sldMkLst>
      </pc:sldChg>
      <pc:sldChg chg="addSp delSp modSp add mod">
        <pc:chgData name="Yoel Kortick" userId="167978f5-7f40-4909-85d5-d4149554ad4e" providerId="ADAL" clId="{6CF9B2A4-18A2-416F-93FB-2717F0C2FF32}" dt="2024-12-18T14:13:17.504" v="9956" actId="1076"/>
        <pc:sldMkLst>
          <pc:docMk/>
          <pc:sldMk cId="608885219" sldId="782"/>
        </pc:sldMkLst>
      </pc:sldChg>
      <pc:sldChg chg="modSp add mod">
        <pc:chgData name="Yoel Kortick" userId="167978f5-7f40-4909-85d5-d4149554ad4e" providerId="ADAL" clId="{6CF9B2A4-18A2-416F-93FB-2717F0C2FF32}" dt="2024-12-18T14:13:27.640" v="9959" actId="20577"/>
        <pc:sldMkLst>
          <pc:docMk/>
          <pc:sldMk cId="1549726614" sldId="783"/>
        </pc:sldMkLst>
      </pc:sldChg>
      <pc:sldChg chg="addSp delSp modSp add mod">
        <pc:chgData name="Yoel Kortick" userId="167978f5-7f40-4909-85d5-d4149554ad4e" providerId="ADAL" clId="{6CF9B2A4-18A2-416F-93FB-2717F0C2FF32}" dt="2024-12-18T14:24:45.452" v="9988" actId="208"/>
        <pc:sldMkLst>
          <pc:docMk/>
          <pc:sldMk cId="318696011" sldId="784"/>
        </pc:sldMkLst>
      </pc:sldChg>
      <pc:sldChg chg="addSp delSp modSp add mod">
        <pc:chgData name="Yoel Kortick" userId="167978f5-7f40-4909-85d5-d4149554ad4e" providerId="ADAL" clId="{6CF9B2A4-18A2-416F-93FB-2717F0C2FF32}" dt="2024-12-18T14:25:17.935" v="9993" actId="208"/>
        <pc:sldMkLst>
          <pc:docMk/>
          <pc:sldMk cId="2759362149" sldId="785"/>
        </pc:sldMkLst>
      </pc:sldChg>
      <pc:sldChg chg="modSp add mod">
        <pc:chgData name="Yoel Kortick" userId="167978f5-7f40-4909-85d5-d4149554ad4e" providerId="ADAL" clId="{6CF9B2A4-18A2-416F-93FB-2717F0C2FF32}" dt="2024-12-18T14:13:41.033" v="9962"/>
        <pc:sldMkLst>
          <pc:docMk/>
          <pc:sldMk cId="2517312030" sldId="786"/>
        </pc:sldMkLst>
      </pc:sldChg>
      <pc:sldChg chg="addSp delSp modSp add mod">
        <pc:chgData name="Yoel Kortick" userId="167978f5-7f40-4909-85d5-d4149554ad4e" providerId="ADAL" clId="{6CF9B2A4-18A2-416F-93FB-2717F0C2FF32}" dt="2024-12-18T14:27:02.785" v="10034" actId="20577"/>
        <pc:sldMkLst>
          <pc:docMk/>
          <pc:sldMk cId="76916586" sldId="787"/>
        </pc:sldMkLst>
      </pc:sldChg>
      <pc:sldChg chg="addSp delSp modSp add mod">
        <pc:chgData name="Yoel Kortick" userId="167978f5-7f40-4909-85d5-d4149554ad4e" providerId="ADAL" clId="{6CF9B2A4-18A2-416F-93FB-2717F0C2FF32}" dt="2024-12-18T14:27:36.021" v="10041" actId="208"/>
        <pc:sldMkLst>
          <pc:docMk/>
          <pc:sldMk cId="982811814" sldId="788"/>
        </pc:sldMkLst>
      </pc:sldChg>
      <pc:sldChg chg="addSp delSp modSp add mod">
        <pc:chgData name="Yoel Kortick" userId="167978f5-7f40-4909-85d5-d4149554ad4e" providerId="ADAL" clId="{6CF9B2A4-18A2-416F-93FB-2717F0C2FF32}" dt="2024-12-18T14:35:41.679" v="10272" actId="1038"/>
        <pc:sldMkLst>
          <pc:docMk/>
          <pc:sldMk cId="4138046499" sldId="789"/>
        </pc:sldMkLst>
      </pc:sldChg>
      <pc:sldChg chg="addSp delSp modSp add mod">
        <pc:chgData name="Yoel Kortick" userId="167978f5-7f40-4909-85d5-d4149554ad4e" providerId="ADAL" clId="{6CF9B2A4-18A2-416F-93FB-2717F0C2FF32}" dt="2024-12-18T14:40:10.233" v="10295" actId="208"/>
        <pc:sldMkLst>
          <pc:docMk/>
          <pc:sldMk cId="2357073124" sldId="790"/>
        </pc:sldMkLst>
      </pc:sldChg>
      <pc:sldChg chg="addSp delSp modSp add mod">
        <pc:chgData name="Yoel Kortick" userId="167978f5-7f40-4909-85d5-d4149554ad4e" providerId="ADAL" clId="{6CF9B2A4-18A2-416F-93FB-2717F0C2FF32}" dt="2024-12-18T14:40:45.059" v="10309" actId="208"/>
        <pc:sldMkLst>
          <pc:docMk/>
          <pc:sldMk cId="59962400" sldId="791"/>
        </pc:sldMkLst>
      </pc:sldChg>
      <pc:sldChg chg="modSp add mod">
        <pc:chgData name="Yoel Kortick" userId="167978f5-7f40-4909-85d5-d4149554ad4e" providerId="ADAL" clId="{6CF9B2A4-18A2-416F-93FB-2717F0C2FF32}" dt="2024-12-20T05:59:45.919" v="11898" actId="20577"/>
        <pc:sldMkLst>
          <pc:docMk/>
          <pc:sldMk cId="680070693" sldId="792"/>
        </pc:sldMkLst>
      </pc:sldChg>
      <pc:sldChg chg="addSp delSp modSp add mod">
        <pc:chgData name="Yoel Kortick" userId="167978f5-7f40-4909-85d5-d4149554ad4e" providerId="ADAL" clId="{6CF9B2A4-18A2-416F-93FB-2717F0C2FF32}" dt="2024-12-20T06:05:52.743" v="12016" actId="12"/>
        <pc:sldMkLst>
          <pc:docMk/>
          <pc:sldMk cId="500481024" sldId="793"/>
        </pc:sldMkLst>
      </pc:sldChg>
      <pc:sldChg chg="addSp delSp modSp add mod">
        <pc:chgData name="Yoel Kortick" userId="167978f5-7f40-4909-85d5-d4149554ad4e" providerId="ADAL" clId="{6CF9B2A4-18A2-416F-93FB-2717F0C2FF32}" dt="2024-12-20T06:07:33.672" v="12054" actId="20577"/>
        <pc:sldMkLst>
          <pc:docMk/>
          <pc:sldMk cId="267772505" sldId="794"/>
        </pc:sldMkLst>
      </pc:sldChg>
      <pc:sldChg chg="modSp add mod">
        <pc:chgData name="Yoel Kortick" userId="167978f5-7f40-4909-85d5-d4149554ad4e" providerId="ADAL" clId="{6CF9B2A4-18A2-416F-93FB-2717F0C2FF32}" dt="2024-12-20T06:33:21.166" v="12064" actId="20577"/>
        <pc:sldMkLst>
          <pc:docMk/>
          <pc:sldMk cId="1916743668" sldId="795"/>
        </pc:sldMkLst>
      </pc:sldChg>
      <pc:sldChg chg="addSp delSp modSp add mod">
        <pc:chgData name="Yoel Kortick" userId="167978f5-7f40-4909-85d5-d4149554ad4e" providerId="ADAL" clId="{6CF9B2A4-18A2-416F-93FB-2717F0C2FF32}" dt="2024-12-22T16:02:10.079" v="12855" actId="20577"/>
        <pc:sldMkLst>
          <pc:docMk/>
          <pc:sldMk cId="758149009" sldId="796"/>
        </pc:sldMkLst>
      </pc:sldChg>
      <pc:sldChg chg="addSp delSp modSp add mod">
        <pc:chgData name="Yoel Kortick" userId="167978f5-7f40-4909-85d5-d4149554ad4e" providerId="ADAL" clId="{6CF9B2A4-18A2-416F-93FB-2717F0C2FF32}" dt="2024-12-20T06:59:24.197" v="12683"/>
        <pc:sldMkLst>
          <pc:docMk/>
          <pc:sldMk cId="663415569" sldId="797"/>
        </pc:sldMkLst>
      </pc:sldChg>
      <pc:sldChg chg="modSp add mod">
        <pc:chgData name="Yoel Kortick" userId="167978f5-7f40-4909-85d5-d4149554ad4e" providerId="ADAL" clId="{6CF9B2A4-18A2-416F-93FB-2717F0C2FF32}" dt="2024-12-20T06:59:28.376" v="12684"/>
        <pc:sldMkLst>
          <pc:docMk/>
          <pc:sldMk cId="1782986614" sldId="798"/>
        </pc:sldMkLst>
      </pc:sldChg>
      <pc:sldChg chg="addSp delSp modSp add mod">
        <pc:chgData name="Yoel Kortick" userId="167978f5-7f40-4909-85d5-d4149554ad4e" providerId="ADAL" clId="{6CF9B2A4-18A2-416F-93FB-2717F0C2FF32}" dt="2024-12-20T07:05:44.536" v="12832" actId="6549"/>
        <pc:sldMkLst>
          <pc:docMk/>
          <pc:sldMk cId="594686783" sldId="799"/>
        </pc:sldMkLst>
      </pc:sldChg>
      <pc:sldChg chg="addSp delSp modSp add mod">
        <pc:chgData name="Yoel Kortick" userId="167978f5-7f40-4909-85d5-d4149554ad4e" providerId="ADAL" clId="{6CF9B2A4-18A2-416F-93FB-2717F0C2FF32}" dt="2024-12-20T06:59:33.818" v="12686"/>
        <pc:sldMkLst>
          <pc:docMk/>
          <pc:sldMk cId="3933730125" sldId="800"/>
        </pc:sldMkLst>
      </pc:sldChg>
      <pc:sldChg chg="modSp add mod">
        <pc:chgData name="Yoel Kortick" userId="167978f5-7f40-4909-85d5-d4149554ad4e" providerId="ADAL" clId="{6CF9B2A4-18A2-416F-93FB-2717F0C2FF32}" dt="2024-12-20T07:01:52.944" v="12799"/>
        <pc:sldMkLst>
          <pc:docMk/>
          <pc:sldMk cId="2514404049" sldId="801"/>
        </pc:sldMkLst>
      </pc:sldChg>
      <pc:sldChg chg="addSp delSp modSp add mod">
        <pc:chgData name="Yoel Kortick" userId="167978f5-7f40-4909-85d5-d4149554ad4e" providerId="ADAL" clId="{6CF9B2A4-18A2-416F-93FB-2717F0C2FF32}" dt="2024-12-20T07:01:56.542" v="12800"/>
        <pc:sldMkLst>
          <pc:docMk/>
          <pc:sldMk cId="3855313965" sldId="802"/>
        </pc:sldMkLst>
      </pc:sldChg>
      <pc:sldChg chg="addSp delSp modSp add mod">
        <pc:chgData name="Yoel Kortick" userId="167978f5-7f40-4909-85d5-d4149554ad4e" providerId="ADAL" clId="{6CF9B2A4-18A2-416F-93FB-2717F0C2FF32}" dt="2024-12-20T07:02:00.410" v="12801"/>
        <pc:sldMkLst>
          <pc:docMk/>
          <pc:sldMk cId="2912888166" sldId="803"/>
        </pc:sldMkLst>
      </pc:sldChg>
      <pc:sldChg chg="addSp delSp modSp add mod">
        <pc:chgData name="Yoel Kortick" userId="167978f5-7f40-4909-85d5-d4149554ad4e" providerId="ADAL" clId="{6CF9B2A4-18A2-416F-93FB-2717F0C2FF32}" dt="2024-12-20T07:03:48.433" v="12821" actId="33524"/>
        <pc:sldMkLst>
          <pc:docMk/>
          <pc:sldMk cId="4178526539" sldId="804"/>
        </pc:sldMkLst>
      </pc:sldChg>
      <pc:sldChg chg="addSp delSp modSp add mod">
        <pc:chgData name="Yoel Kortick" userId="167978f5-7f40-4909-85d5-d4149554ad4e" providerId="ADAL" clId="{6CF9B2A4-18A2-416F-93FB-2717F0C2FF32}" dt="2024-12-20T07:06:29.331" v="12833"/>
        <pc:sldMkLst>
          <pc:docMk/>
          <pc:sldMk cId="462357106" sldId="805"/>
        </pc:sldMkLst>
      </pc:sldChg>
      <pc:sldChg chg="add del">
        <pc:chgData name="Yoel Kortick" userId="167978f5-7f40-4909-85d5-d4149554ad4e" providerId="ADAL" clId="{6CF9B2A4-18A2-416F-93FB-2717F0C2FF32}" dt="2024-12-20T07:06:36.172" v="12834" actId="47"/>
        <pc:sldMkLst>
          <pc:docMk/>
          <pc:sldMk cId="1319213492" sldId="806"/>
        </pc:sldMkLst>
      </pc:sldChg>
    </pc:docChg>
  </pc:docChgLst>
  <pc:docChgLst>
    <pc:chgData name="Yoel Kortick" userId="167978f5-7f40-4909-85d5-d4149554ad4e" providerId="ADAL" clId="{6436ADF5-8114-424A-9312-9B3604EDE2C5}"/>
    <pc:docChg chg="undo custSel addSld delSld modSld modSection">
      <pc:chgData name="Yoel Kortick" userId="167978f5-7f40-4909-85d5-d4149554ad4e" providerId="ADAL" clId="{6436ADF5-8114-424A-9312-9B3604EDE2C5}" dt="2025-07-11T11:33:03.199" v="5851" actId="313"/>
      <pc:docMkLst>
        <pc:docMk/>
      </pc:docMkLst>
      <pc:sldChg chg="modSp mod">
        <pc:chgData name="Yoel Kortick" userId="167978f5-7f40-4909-85d5-d4149554ad4e" providerId="ADAL" clId="{6436ADF5-8114-424A-9312-9B3604EDE2C5}" dt="2025-07-11T11:15:54.221" v="5513" actId="20577"/>
        <pc:sldMkLst>
          <pc:docMk/>
          <pc:sldMk cId="2361624102" sldId="659"/>
        </pc:sldMkLst>
        <pc:spChg chg="mod">
          <ac:chgData name="Yoel Kortick" userId="167978f5-7f40-4909-85d5-d4149554ad4e" providerId="ADAL" clId="{6436ADF5-8114-424A-9312-9B3604EDE2C5}" dt="2025-07-11T11:15:54.221" v="5513" actId="20577"/>
          <ac:spMkLst>
            <pc:docMk/>
            <pc:sldMk cId="2361624102" sldId="659"/>
            <ac:spMk id="8" creationId="{92183EF9-51F4-164B-34E1-75563D773806}"/>
          </ac:spMkLst>
        </pc:spChg>
      </pc:sldChg>
      <pc:sldChg chg="modSp mod">
        <pc:chgData name="Yoel Kortick" userId="167978f5-7f40-4909-85d5-d4149554ad4e" providerId="ADAL" clId="{6436ADF5-8114-424A-9312-9B3604EDE2C5}" dt="2025-07-09T13:19:32.593" v="1157"/>
        <pc:sldMkLst>
          <pc:docMk/>
          <pc:sldMk cId="262480220" sldId="673"/>
        </pc:sldMkLst>
        <pc:spChg chg="mod">
          <ac:chgData name="Yoel Kortick" userId="167978f5-7f40-4909-85d5-d4149554ad4e" providerId="ADAL" clId="{6436ADF5-8114-424A-9312-9B3604EDE2C5}" dt="2025-07-09T13:19:32.593" v="1157"/>
          <ac:spMkLst>
            <pc:docMk/>
            <pc:sldMk cId="262480220" sldId="673"/>
            <ac:spMk id="8" creationId="{92183EF9-51F4-164B-34E1-75563D773806}"/>
          </ac:spMkLst>
        </pc:spChg>
        <pc:spChg chg="mod">
          <ac:chgData name="Yoel Kortick" userId="167978f5-7f40-4909-85d5-d4149554ad4e" providerId="ADAL" clId="{6436ADF5-8114-424A-9312-9B3604EDE2C5}" dt="2025-07-09T06:22:18.794" v="1"/>
          <ac:spMkLst>
            <pc:docMk/>
            <pc:sldMk cId="262480220" sldId="673"/>
            <ac:spMk id="10" creationId="{4C5297D4-1A90-BA7E-1EA2-3486955EA032}"/>
          </ac:spMkLst>
        </pc:spChg>
      </pc:sldChg>
      <pc:sldChg chg="modSp del">
        <pc:chgData name="Yoel Kortick" userId="167978f5-7f40-4909-85d5-d4149554ad4e" providerId="ADAL" clId="{6436ADF5-8114-424A-9312-9B3604EDE2C5}" dt="2025-07-09T13:19:54.861" v="1158" actId="47"/>
        <pc:sldMkLst>
          <pc:docMk/>
          <pc:sldMk cId="3923353638" sldId="675"/>
        </pc:sldMkLst>
      </pc:sldChg>
      <pc:sldChg chg="delSp modSp mod">
        <pc:chgData name="Yoel Kortick" userId="167978f5-7f40-4909-85d5-d4149554ad4e" providerId="ADAL" clId="{6436ADF5-8114-424A-9312-9B3604EDE2C5}" dt="2025-07-09T13:25:42.527" v="1161"/>
        <pc:sldMkLst>
          <pc:docMk/>
          <pc:sldMk cId="2958276789" sldId="678"/>
        </pc:sldMkLst>
        <pc:spChg chg="mod">
          <ac:chgData name="Yoel Kortick" userId="167978f5-7f40-4909-85d5-d4149554ad4e" providerId="ADAL" clId="{6436ADF5-8114-424A-9312-9B3604EDE2C5}" dt="2025-07-09T13:25:42.527" v="1161"/>
          <ac:spMkLst>
            <pc:docMk/>
            <pc:sldMk cId="2958276789" sldId="678"/>
            <ac:spMk id="8" creationId="{92183EF9-51F4-164B-34E1-75563D773806}"/>
          </ac:spMkLst>
        </pc:spChg>
        <pc:spChg chg="mod">
          <ac:chgData name="Yoel Kortick" userId="167978f5-7f40-4909-85d5-d4149554ad4e" providerId="ADAL" clId="{6436ADF5-8114-424A-9312-9B3604EDE2C5}" dt="2025-07-09T06:22:42.392" v="2"/>
          <ac:spMkLst>
            <pc:docMk/>
            <pc:sldMk cId="2958276789" sldId="678"/>
            <ac:spMk id="10" creationId="{4C5297D4-1A90-BA7E-1EA2-3486955EA032}"/>
          </ac:spMkLst>
        </pc:spChg>
      </pc:sldChg>
      <pc:sldChg chg="del">
        <pc:chgData name="Yoel Kortick" userId="167978f5-7f40-4909-85d5-d4149554ad4e" providerId="ADAL" clId="{6436ADF5-8114-424A-9312-9B3604EDE2C5}" dt="2025-07-11T11:12:26.932" v="5489" actId="47"/>
        <pc:sldMkLst>
          <pc:docMk/>
          <pc:sldMk cId="4101289709" sldId="688"/>
        </pc:sldMkLst>
      </pc:sldChg>
      <pc:sldChg chg="del">
        <pc:chgData name="Yoel Kortick" userId="167978f5-7f40-4909-85d5-d4149554ad4e" providerId="ADAL" clId="{6436ADF5-8114-424A-9312-9B3604EDE2C5}" dt="2025-07-11T11:12:26.932" v="5489" actId="47"/>
        <pc:sldMkLst>
          <pc:docMk/>
          <pc:sldMk cId="677611823" sldId="689"/>
        </pc:sldMkLst>
      </pc:sldChg>
      <pc:sldChg chg="del">
        <pc:chgData name="Yoel Kortick" userId="167978f5-7f40-4909-85d5-d4149554ad4e" providerId="ADAL" clId="{6436ADF5-8114-424A-9312-9B3604EDE2C5}" dt="2025-07-11T11:12:26.932" v="5489" actId="47"/>
        <pc:sldMkLst>
          <pc:docMk/>
          <pc:sldMk cId="32588567" sldId="690"/>
        </pc:sldMkLst>
      </pc:sldChg>
      <pc:sldChg chg="del">
        <pc:chgData name="Yoel Kortick" userId="167978f5-7f40-4909-85d5-d4149554ad4e" providerId="ADAL" clId="{6436ADF5-8114-424A-9312-9B3604EDE2C5}" dt="2025-07-11T11:12:26.932" v="5489" actId="47"/>
        <pc:sldMkLst>
          <pc:docMk/>
          <pc:sldMk cId="1628872648" sldId="692"/>
        </pc:sldMkLst>
      </pc:sldChg>
      <pc:sldChg chg="modSp mod">
        <pc:chgData name="Yoel Kortick" userId="167978f5-7f40-4909-85d5-d4149554ad4e" providerId="ADAL" clId="{6436ADF5-8114-424A-9312-9B3604EDE2C5}" dt="2025-07-09T06:43:35.179" v="239" actId="14100"/>
        <pc:sldMkLst>
          <pc:docMk/>
          <pc:sldMk cId="356351807" sldId="711"/>
        </pc:sldMkLst>
        <pc:spChg chg="mod">
          <ac:chgData name="Yoel Kortick" userId="167978f5-7f40-4909-85d5-d4149554ad4e" providerId="ADAL" clId="{6436ADF5-8114-424A-9312-9B3604EDE2C5}" dt="2025-07-09T06:43:35.179" v="239" actId="14100"/>
          <ac:spMkLst>
            <pc:docMk/>
            <pc:sldMk cId="356351807" sldId="711"/>
            <ac:spMk id="8" creationId="{92183EF9-51F4-164B-34E1-75563D773806}"/>
          </ac:spMkLst>
        </pc:spChg>
      </pc:sldChg>
      <pc:sldChg chg="addSp modSp mod">
        <pc:chgData name="Yoel Kortick" userId="167978f5-7f40-4909-85d5-d4149554ad4e" providerId="ADAL" clId="{6436ADF5-8114-424A-9312-9B3604EDE2C5}" dt="2025-07-11T11:18:06.335" v="5600" actId="14100"/>
        <pc:sldMkLst>
          <pc:docMk/>
          <pc:sldMk cId="2584945947" sldId="712"/>
        </pc:sldMkLst>
        <pc:spChg chg="add mod">
          <ac:chgData name="Yoel Kortick" userId="167978f5-7f40-4909-85d5-d4149554ad4e" providerId="ADAL" clId="{6436ADF5-8114-424A-9312-9B3604EDE2C5}" dt="2025-07-09T07:06:31.071" v="250" actId="1076"/>
          <ac:spMkLst>
            <pc:docMk/>
            <pc:sldMk cId="2584945947" sldId="712"/>
            <ac:spMk id="4" creationId="{B6D1F090-FB68-FF3B-0520-36DE1540F3B7}"/>
          </ac:spMkLst>
        </pc:spChg>
        <pc:spChg chg="add mod">
          <ac:chgData name="Yoel Kortick" userId="167978f5-7f40-4909-85d5-d4149554ad4e" providerId="ADAL" clId="{6436ADF5-8114-424A-9312-9B3604EDE2C5}" dt="2025-07-09T13:16:58.370" v="1084" actId="1076"/>
          <ac:spMkLst>
            <pc:docMk/>
            <pc:sldMk cId="2584945947" sldId="712"/>
            <ac:spMk id="5" creationId="{E67B6AC9-BCBF-556A-139C-7AB496FD0E47}"/>
          </ac:spMkLst>
        </pc:spChg>
        <pc:spChg chg="add mod">
          <ac:chgData name="Yoel Kortick" userId="167978f5-7f40-4909-85d5-d4149554ad4e" providerId="ADAL" clId="{6436ADF5-8114-424A-9312-9B3604EDE2C5}" dt="2025-07-09T07:06:26.354" v="249" actId="14100"/>
          <ac:spMkLst>
            <pc:docMk/>
            <pc:sldMk cId="2584945947" sldId="712"/>
            <ac:spMk id="6" creationId="{C378196D-5D46-9355-8159-62A0EBE1D1F2}"/>
          </ac:spMkLst>
        </pc:spChg>
        <pc:spChg chg="mod">
          <ac:chgData name="Yoel Kortick" userId="167978f5-7f40-4909-85d5-d4149554ad4e" providerId="ADAL" clId="{6436ADF5-8114-424A-9312-9B3604EDE2C5}" dt="2025-07-09T07:05:27.998" v="241" actId="14100"/>
          <ac:spMkLst>
            <pc:docMk/>
            <pc:sldMk cId="2584945947" sldId="712"/>
            <ac:spMk id="8" creationId="{92183EF9-51F4-164B-34E1-75563D773806}"/>
          </ac:spMkLst>
        </pc:spChg>
        <pc:spChg chg="add mod">
          <ac:chgData name="Yoel Kortick" userId="167978f5-7f40-4909-85d5-d4149554ad4e" providerId="ADAL" clId="{6436ADF5-8114-424A-9312-9B3604EDE2C5}" dt="2025-07-11T11:18:06.335" v="5600" actId="14100"/>
          <ac:spMkLst>
            <pc:docMk/>
            <pc:sldMk cId="2584945947" sldId="712"/>
            <ac:spMk id="12" creationId="{29ED3219-92BF-3095-690E-59DC43257394}"/>
          </ac:spMkLst>
        </pc:spChg>
        <pc:picChg chg="add mod">
          <ac:chgData name="Yoel Kortick" userId="167978f5-7f40-4909-85d5-d4149554ad4e" providerId="ADAL" clId="{6436ADF5-8114-424A-9312-9B3604EDE2C5}" dt="2025-07-09T07:05:33.547" v="243" actId="1076"/>
          <ac:picMkLst>
            <pc:docMk/>
            <pc:sldMk cId="2584945947" sldId="712"/>
            <ac:picMk id="3" creationId="{F8B30F59-F1B3-9CDA-DB83-007108138C2A}"/>
          </ac:picMkLst>
        </pc:picChg>
        <pc:cxnChg chg="add mod">
          <ac:chgData name="Yoel Kortick" userId="167978f5-7f40-4909-85d5-d4149554ad4e" providerId="ADAL" clId="{6436ADF5-8114-424A-9312-9B3604EDE2C5}" dt="2025-07-11T11:18:06.335" v="5600" actId="14100"/>
          <ac:cxnSpMkLst>
            <pc:docMk/>
            <pc:sldMk cId="2584945947" sldId="712"/>
            <ac:cxnSpMk id="11" creationId="{A7DB3DCD-BB08-69A9-E1B2-1F3A15847CA7}"/>
          </ac:cxnSpMkLst>
        </pc:cxnChg>
        <pc:cxnChg chg="add mod">
          <ac:chgData name="Yoel Kortick" userId="167978f5-7f40-4909-85d5-d4149554ad4e" providerId="ADAL" clId="{6436ADF5-8114-424A-9312-9B3604EDE2C5}" dt="2025-07-09T13:17:01.272" v="1085" actId="14100"/>
          <ac:cxnSpMkLst>
            <pc:docMk/>
            <pc:sldMk cId="2584945947" sldId="712"/>
            <ac:cxnSpMk id="13" creationId="{AD95AF08-6F0E-D045-8DF6-768F7B4C793F}"/>
          </ac:cxnSpMkLst>
        </pc:cxnChg>
      </pc:sldChg>
      <pc:sldChg chg="addSp delSp modSp mod">
        <pc:chgData name="Yoel Kortick" userId="167978f5-7f40-4909-85d5-d4149554ad4e" providerId="ADAL" clId="{6436ADF5-8114-424A-9312-9B3604EDE2C5}" dt="2025-07-09T13:32:19.491" v="1410" actId="13926"/>
        <pc:sldMkLst>
          <pc:docMk/>
          <pc:sldMk cId="3594030821" sldId="713"/>
        </pc:sldMkLst>
        <pc:spChg chg="add mod">
          <ac:chgData name="Yoel Kortick" userId="167978f5-7f40-4909-85d5-d4149554ad4e" providerId="ADAL" clId="{6436ADF5-8114-424A-9312-9B3604EDE2C5}" dt="2025-07-09T13:32:19.491" v="1410" actId="13926"/>
          <ac:spMkLst>
            <pc:docMk/>
            <pc:sldMk cId="3594030821" sldId="713"/>
            <ac:spMk id="2" creationId="{47970124-7E36-8D79-AF51-99CF44580675}"/>
          </ac:spMkLst>
        </pc:spChg>
        <pc:spChg chg="mod">
          <ac:chgData name="Yoel Kortick" userId="167978f5-7f40-4909-85d5-d4149554ad4e" providerId="ADAL" clId="{6436ADF5-8114-424A-9312-9B3604EDE2C5}" dt="2025-07-09T13:29:53.064" v="1325" actId="5793"/>
          <ac:spMkLst>
            <pc:docMk/>
            <pc:sldMk cId="3594030821" sldId="713"/>
            <ac:spMk id="8" creationId="{92183EF9-51F4-164B-34E1-75563D773806}"/>
          </ac:spMkLst>
        </pc:spChg>
        <pc:spChg chg="mod">
          <ac:chgData name="Yoel Kortick" userId="167978f5-7f40-4909-85d5-d4149554ad4e" providerId="ADAL" clId="{6436ADF5-8114-424A-9312-9B3604EDE2C5}" dt="2025-07-09T06:22:42.392" v="2"/>
          <ac:spMkLst>
            <pc:docMk/>
            <pc:sldMk cId="3594030821" sldId="713"/>
            <ac:spMk id="10" creationId="{4C5297D4-1A90-BA7E-1EA2-3486955EA032}"/>
          </ac:spMkLst>
        </pc:spChg>
        <pc:spChg chg="add">
          <ac:chgData name="Yoel Kortick" userId="167978f5-7f40-4909-85d5-d4149554ad4e" providerId="ADAL" clId="{6436ADF5-8114-424A-9312-9B3604EDE2C5}" dt="2025-07-09T13:30:38.640" v="1390" actId="11529"/>
          <ac:spMkLst>
            <pc:docMk/>
            <pc:sldMk cId="3594030821" sldId="713"/>
            <ac:spMk id="11" creationId="{03A57B16-6C7D-58D5-262E-B1A2C956BE88}"/>
          </ac:spMkLst>
        </pc:spChg>
        <pc:spChg chg="add">
          <ac:chgData name="Yoel Kortick" userId="167978f5-7f40-4909-85d5-d4149554ad4e" providerId="ADAL" clId="{6436ADF5-8114-424A-9312-9B3604EDE2C5}" dt="2025-07-09T13:30:52.750" v="1393" actId="11529"/>
          <ac:spMkLst>
            <pc:docMk/>
            <pc:sldMk cId="3594030821" sldId="713"/>
            <ac:spMk id="13" creationId="{D2779656-4A84-D06E-A232-4517B0A680FA}"/>
          </ac:spMkLst>
        </pc:spChg>
        <pc:spChg chg="add">
          <ac:chgData name="Yoel Kortick" userId="167978f5-7f40-4909-85d5-d4149554ad4e" providerId="ADAL" clId="{6436ADF5-8114-424A-9312-9B3604EDE2C5}" dt="2025-07-09T13:30:59.089" v="1394" actId="11529"/>
          <ac:spMkLst>
            <pc:docMk/>
            <pc:sldMk cId="3594030821" sldId="713"/>
            <ac:spMk id="14" creationId="{B3654162-4B82-10AB-2D4A-16FB399748FB}"/>
          </ac:spMkLst>
        </pc:spChg>
        <pc:picChg chg="add mod">
          <ac:chgData name="Yoel Kortick" userId="167978f5-7f40-4909-85d5-d4149554ad4e" providerId="ADAL" clId="{6436ADF5-8114-424A-9312-9B3604EDE2C5}" dt="2025-07-09T13:29:43.467" v="1321" actId="208"/>
          <ac:picMkLst>
            <pc:docMk/>
            <pc:sldMk cId="3594030821" sldId="713"/>
            <ac:picMk id="6" creationId="{9CC0234B-CE9F-5E7C-EC86-4D3BEAF16E67}"/>
          </ac:picMkLst>
        </pc:picChg>
      </pc:sldChg>
      <pc:sldChg chg="addSp delSp modSp mod">
        <pc:chgData name="Yoel Kortick" userId="167978f5-7f40-4909-85d5-d4149554ad4e" providerId="ADAL" clId="{6436ADF5-8114-424A-9312-9B3604EDE2C5}" dt="2025-07-11T11:17:26.593" v="5594" actId="20577"/>
        <pc:sldMkLst>
          <pc:docMk/>
          <pc:sldMk cId="2090970402" sldId="718"/>
        </pc:sldMkLst>
        <pc:spChg chg="add mod">
          <ac:chgData name="Yoel Kortick" userId="167978f5-7f40-4909-85d5-d4149554ad4e" providerId="ADAL" clId="{6436ADF5-8114-424A-9312-9B3604EDE2C5}" dt="2025-07-09T13:15:52.726" v="978" actId="1036"/>
          <ac:spMkLst>
            <pc:docMk/>
            <pc:sldMk cId="2090970402" sldId="718"/>
            <ac:spMk id="2" creationId="{52C9B3CD-E928-5136-2353-9EEC814C55A2}"/>
          </ac:spMkLst>
        </pc:spChg>
        <pc:spChg chg="add mod">
          <ac:chgData name="Yoel Kortick" userId="167978f5-7f40-4909-85d5-d4149554ad4e" providerId="ADAL" clId="{6436ADF5-8114-424A-9312-9B3604EDE2C5}" dt="2025-07-09T13:15:52.726" v="978" actId="1036"/>
          <ac:spMkLst>
            <pc:docMk/>
            <pc:sldMk cId="2090970402" sldId="718"/>
            <ac:spMk id="4" creationId="{6A34C2D9-4E45-E3A6-371C-DF86486E6304}"/>
          </ac:spMkLst>
        </pc:spChg>
        <pc:spChg chg="add mod">
          <ac:chgData name="Yoel Kortick" userId="167978f5-7f40-4909-85d5-d4149554ad4e" providerId="ADAL" clId="{6436ADF5-8114-424A-9312-9B3604EDE2C5}" dt="2025-07-09T13:15:52.726" v="978" actId="1036"/>
          <ac:spMkLst>
            <pc:docMk/>
            <pc:sldMk cId="2090970402" sldId="718"/>
            <ac:spMk id="5" creationId="{A18723D0-415C-D7FC-2E77-5C4446536E13}"/>
          </ac:spMkLst>
        </pc:spChg>
        <pc:spChg chg="add mod">
          <ac:chgData name="Yoel Kortick" userId="167978f5-7f40-4909-85d5-d4149554ad4e" providerId="ADAL" clId="{6436ADF5-8114-424A-9312-9B3604EDE2C5}" dt="2025-07-09T13:15:52.726" v="978" actId="1036"/>
          <ac:spMkLst>
            <pc:docMk/>
            <pc:sldMk cId="2090970402" sldId="718"/>
            <ac:spMk id="6" creationId="{92036B57-CDD8-E15F-D332-7EC0CF4D9AD4}"/>
          </ac:spMkLst>
        </pc:spChg>
        <pc:spChg chg="mod">
          <ac:chgData name="Yoel Kortick" userId="167978f5-7f40-4909-85d5-d4149554ad4e" providerId="ADAL" clId="{6436ADF5-8114-424A-9312-9B3604EDE2C5}" dt="2025-07-11T11:17:26.593" v="5594" actId="20577"/>
          <ac:spMkLst>
            <pc:docMk/>
            <pc:sldMk cId="2090970402" sldId="718"/>
            <ac:spMk id="8" creationId="{92183EF9-51F4-164B-34E1-75563D773806}"/>
          </ac:spMkLst>
        </pc:spChg>
        <pc:spChg chg="add mod">
          <ac:chgData name="Yoel Kortick" userId="167978f5-7f40-4909-85d5-d4149554ad4e" providerId="ADAL" clId="{6436ADF5-8114-424A-9312-9B3604EDE2C5}" dt="2025-07-09T13:15:52.726" v="978" actId="1036"/>
          <ac:spMkLst>
            <pc:docMk/>
            <pc:sldMk cId="2090970402" sldId="718"/>
            <ac:spMk id="11" creationId="{BC89B20A-2352-3604-ECE6-4AB8E541E4A0}"/>
          </ac:spMkLst>
        </pc:spChg>
        <pc:picChg chg="add mod">
          <ac:chgData name="Yoel Kortick" userId="167978f5-7f40-4909-85d5-d4149554ad4e" providerId="ADAL" clId="{6436ADF5-8114-424A-9312-9B3604EDE2C5}" dt="2025-07-09T13:15:52.726" v="978" actId="1036"/>
          <ac:picMkLst>
            <pc:docMk/>
            <pc:sldMk cId="2090970402" sldId="718"/>
            <ac:picMk id="3" creationId="{0BCB08F9-D7D7-4D92-9EC2-DE1A7B29A3D0}"/>
          </ac:picMkLst>
        </pc:picChg>
        <pc:cxnChg chg="add mod">
          <ac:chgData name="Yoel Kortick" userId="167978f5-7f40-4909-85d5-d4149554ad4e" providerId="ADAL" clId="{6436ADF5-8114-424A-9312-9B3604EDE2C5}" dt="2025-07-09T13:15:52.726" v="978" actId="1036"/>
          <ac:cxnSpMkLst>
            <pc:docMk/>
            <pc:sldMk cId="2090970402" sldId="718"/>
            <ac:cxnSpMk id="12" creationId="{6430D1E7-B2D9-3C0C-33EC-F887C7F12B1C}"/>
          </ac:cxnSpMkLst>
        </pc:cxnChg>
        <pc:cxnChg chg="add mod">
          <ac:chgData name="Yoel Kortick" userId="167978f5-7f40-4909-85d5-d4149554ad4e" providerId="ADAL" clId="{6436ADF5-8114-424A-9312-9B3604EDE2C5}" dt="2025-07-09T13:15:52.726" v="978" actId="1036"/>
          <ac:cxnSpMkLst>
            <pc:docMk/>
            <pc:sldMk cId="2090970402" sldId="718"/>
            <ac:cxnSpMk id="16" creationId="{8583687E-2B5E-BF53-C394-3E02B22B0FDE}"/>
          </ac:cxnSpMkLst>
        </pc:cxnChg>
      </pc:sldChg>
      <pc:sldChg chg="addSp delSp modSp mod">
        <pc:chgData name="Yoel Kortick" userId="167978f5-7f40-4909-85d5-d4149554ad4e" providerId="ADAL" clId="{6436ADF5-8114-424A-9312-9B3604EDE2C5}" dt="2025-07-11T11:33:03.199" v="5851" actId="313"/>
        <pc:sldMkLst>
          <pc:docMk/>
          <pc:sldMk cId="2698771425" sldId="721"/>
        </pc:sldMkLst>
        <pc:spChg chg="add">
          <ac:chgData name="Yoel Kortick" userId="167978f5-7f40-4909-85d5-d4149554ad4e" providerId="ADAL" clId="{6436ADF5-8114-424A-9312-9B3604EDE2C5}" dt="2025-07-11T11:08:58.568" v="5389" actId="11529"/>
          <ac:spMkLst>
            <pc:docMk/>
            <pc:sldMk cId="2698771425" sldId="721"/>
            <ac:spMk id="4" creationId="{F8F8CD9E-39BD-AE5B-29D6-8824ABA4DC38}"/>
          </ac:spMkLst>
        </pc:spChg>
        <pc:spChg chg="add">
          <ac:chgData name="Yoel Kortick" userId="167978f5-7f40-4909-85d5-d4149554ad4e" providerId="ADAL" clId="{6436ADF5-8114-424A-9312-9B3604EDE2C5}" dt="2025-07-11T11:09:05.466" v="5390" actId="11529"/>
          <ac:spMkLst>
            <pc:docMk/>
            <pc:sldMk cId="2698771425" sldId="721"/>
            <ac:spMk id="6" creationId="{3FBCF110-0BF7-947E-F939-76646F438888}"/>
          </ac:spMkLst>
        </pc:spChg>
        <pc:spChg chg="mod">
          <ac:chgData name="Yoel Kortick" userId="167978f5-7f40-4909-85d5-d4149554ad4e" providerId="ADAL" clId="{6436ADF5-8114-424A-9312-9B3604EDE2C5}" dt="2025-07-11T11:33:03.199" v="5851" actId="313"/>
          <ac:spMkLst>
            <pc:docMk/>
            <pc:sldMk cId="2698771425" sldId="721"/>
            <ac:spMk id="8" creationId="{92183EF9-51F4-164B-34E1-75563D773806}"/>
          </ac:spMkLst>
        </pc:spChg>
        <pc:spChg chg="mod">
          <ac:chgData name="Yoel Kortick" userId="167978f5-7f40-4909-85d5-d4149554ad4e" providerId="ADAL" clId="{6436ADF5-8114-424A-9312-9B3604EDE2C5}" dt="2025-07-09T06:24:06.825" v="5"/>
          <ac:spMkLst>
            <pc:docMk/>
            <pc:sldMk cId="2698771425" sldId="721"/>
            <ac:spMk id="10" creationId="{4C5297D4-1A90-BA7E-1EA2-3486955EA032}"/>
          </ac:spMkLst>
        </pc:spChg>
        <pc:spChg chg="add">
          <ac:chgData name="Yoel Kortick" userId="167978f5-7f40-4909-85d5-d4149554ad4e" providerId="ADAL" clId="{6436ADF5-8114-424A-9312-9B3604EDE2C5}" dt="2025-07-11T11:31:28.720" v="5789" actId="11529"/>
          <ac:spMkLst>
            <pc:docMk/>
            <pc:sldMk cId="2698771425" sldId="721"/>
            <ac:spMk id="11" creationId="{CE9439F3-4D6D-5980-EF83-797B89253999}"/>
          </ac:spMkLst>
        </pc:spChg>
        <pc:spChg chg="add">
          <ac:chgData name="Yoel Kortick" userId="167978f5-7f40-4909-85d5-d4149554ad4e" providerId="ADAL" clId="{6436ADF5-8114-424A-9312-9B3604EDE2C5}" dt="2025-07-11T11:31:34.924" v="5790" actId="11529"/>
          <ac:spMkLst>
            <pc:docMk/>
            <pc:sldMk cId="2698771425" sldId="721"/>
            <ac:spMk id="12" creationId="{A56AAC66-4FE9-0BD6-E98A-B009FF3CD5B3}"/>
          </ac:spMkLst>
        </pc:spChg>
        <pc:picChg chg="add mod">
          <ac:chgData name="Yoel Kortick" userId="167978f5-7f40-4909-85d5-d4149554ad4e" providerId="ADAL" clId="{6436ADF5-8114-424A-9312-9B3604EDE2C5}" dt="2025-07-11T11:08:15.101" v="5380" actId="208"/>
          <ac:picMkLst>
            <pc:docMk/>
            <pc:sldMk cId="2698771425" sldId="721"/>
            <ac:picMk id="3" creationId="{2B38C0A0-5C8A-6142-4651-88FEEC505800}"/>
          </ac:picMkLst>
        </pc:picChg>
        <pc:picChg chg="del">
          <ac:chgData name="Yoel Kortick" userId="167978f5-7f40-4909-85d5-d4149554ad4e" providerId="ADAL" clId="{6436ADF5-8114-424A-9312-9B3604EDE2C5}" dt="2025-07-11T11:08:10.509" v="5378" actId="478"/>
          <ac:picMkLst>
            <pc:docMk/>
            <pc:sldMk cId="2698771425" sldId="721"/>
            <ac:picMk id="5" creationId="{2D8DD02C-3566-DEB5-B29C-1202DF55E158}"/>
          </ac:picMkLst>
        </pc:picChg>
      </pc:sldChg>
      <pc:sldChg chg="modSp del">
        <pc:chgData name="Yoel Kortick" userId="167978f5-7f40-4909-85d5-d4149554ad4e" providerId="ADAL" clId="{6436ADF5-8114-424A-9312-9B3604EDE2C5}" dt="2025-07-11T11:12:36.852" v="5491" actId="47"/>
        <pc:sldMkLst>
          <pc:docMk/>
          <pc:sldMk cId="2502732835" sldId="722"/>
        </pc:sldMkLst>
      </pc:sldChg>
      <pc:sldChg chg="addSp modSp mod">
        <pc:chgData name="Yoel Kortick" userId="167978f5-7f40-4909-85d5-d4149554ad4e" providerId="ADAL" clId="{6436ADF5-8114-424A-9312-9B3604EDE2C5}" dt="2025-07-11T11:05:54.580" v="5375" actId="208"/>
        <pc:sldMkLst>
          <pc:docMk/>
          <pc:sldMk cId="2494344989" sldId="723"/>
        </pc:sldMkLst>
        <pc:spChg chg="add">
          <ac:chgData name="Yoel Kortick" userId="167978f5-7f40-4909-85d5-d4149554ad4e" providerId="ADAL" clId="{6436ADF5-8114-424A-9312-9B3604EDE2C5}" dt="2025-07-11T11:05:52.693" v="5374" actId="11529"/>
          <ac:spMkLst>
            <pc:docMk/>
            <pc:sldMk cId="2494344989" sldId="723"/>
            <ac:spMk id="4" creationId="{4C4E4C0B-0615-01A4-4806-529598F00A83}"/>
          </ac:spMkLst>
        </pc:spChg>
        <pc:spChg chg="mod">
          <ac:chgData name="Yoel Kortick" userId="167978f5-7f40-4909-85d5-d4149554ad4e" providerId="ADAL" clId="{6436ADF5-8114-424A-9312-9B3604EDE2C5}" dt="2025-07-11T11:01:51.570" v="5372" actId="14100"/>
          <ac:spMkLst>
            <pc:docMk/>
            <pc:sldMk cId="2494344989" sldId="723"/>
            <ac:spMk id="8" creationId="{92183EF9-51F4-164B-34E1-75563D773806}"/>
          </ac:spMkLst>
        </pc:spChg>
        <pc:spChg chg="mod">
          <ac:chgData name="Yoel Kortick" userId="167978f5-7f40-4909-85d5-d4149554ad4e" providerId="ADAL" clId="{6436ADF5-8114-424A-9312-9B3604EDE2C5}" dt="2025-07-09T06:24:06.825" v="5"/>
          <ac:spMkLst>
            <pc:docMk/>
            <pc:sldMk cId="2494344989" sldId="723"/>
            <ac:spMk id="10" creationId="{4C5297D4-1A90-BA7E-1EA2-3486955EA032}"/>
          </ac:spMkLst>
        </pc:spChg>
        <pc:picChg chg="add mod">
          <ac:chgData name="Yoel Kortick" userId="167978f5-7f40-4909-85d5-d4149554ad4e" providerId="ADAL" clId="{6436ADF5-8114-424A-9312-9B3604EDE2C5}" dt="2025-07-11T11:05:54.580" v="5375" actId="208"/>
          <ac:picMkLst>
            <pc:docMk/>
            <pc:sldMk cId="2494344989" sldId="723"/>
            <ac:picMk id="3" creationId="{70BD419D-3798-752A-FF17-D16A1F65FF7C}"/>
          </ac:picMkLst>
        </pc:picChg>
      </pc:sldChg>
      <pc:sldChg chg="del">
        <pc:chgData name="Yoel Kortick" userId="167978f5-7f40-4909-85d5-d4149554ad4e" providerId="ADAL" clId="{6436ADF5-8114-424A-9312-9B3604EDE2C5}" dt="2025-07-11T11:12:26.932" v="5489" actId="47"/>
        <pc:sldMkLst>
          <pc:docMk/>
          <pc:sldMk cId="442428762" sldId="724"/>
        </pc:sldMkLst>
      </pc:sldChg>
      <pc:sldChg chg="del">
        <pc:chgData name="Yoel Kortick" userId="167978f5-7f40-4909-85d5-d4149554ad4e" providerId="ADAL" clId="{6436ADF5-8114-424A-9312-9B3604EDE2C5}" dt="2025-07-11T11:12:26.932" v="5489" actId="47"/>
        <pc:sldMkLst>
          <pc:docMk/>
          <pc:sldMk cId="255968741" sldId="725"/>
        </pc:sldMkLst>
      </pc:sldChg>
      <pc:sldChg chg="del">
        <pc:chgData name="Yoel Kortick" userId="167978f5-7f40-4909-85d5-d4149554ad4e" providerId="ADAL" clId="{6436ADF5-8114-424A-9312-9B3604EDE2C5}" dt="2025-07-11T11:12:26.932" v="5489" actId="47"/>
        <pc:sldMkLst>
          <pc:docMk/>
          <pc:sldMk cId="186080786" sldId="726"/>
        </pc:sldMkLst>
      </pc:sldChg>
      <pc:sldChg chg="del">
        <pc:chgData name="Yoel Kortick" userId="167978f5-7f40-4909-85d5-d4149554ad4e" providerId="ADAL" clId="{6436ADF5-8114-424A-9312-9B3604EDE2C5}" dt="2025-07-11T11:12:26.932" v="5489" actId="47"/>
        <pc:sldMkLst>
          <pc:docMk/>
          <pc:sldMk cId="2919288167" sldId="727"/>
        </pc:sldMkLst>
      </pc:sldChg>
      <pc:sldChg chg="del">
        <pc:chgData name="Yoel Kortick" userId="167978f5-7f40-4909-85d5-d4149554ad4e" providerId="ADAL" clId="{6436ADF5-8114-424A-9312-9B3604EDE2C5}" dt="2025-07-11T11:12:32.133" v="5490" actId="47"/>
        <pc:sldMkLst>
          <pc:docMk/>
          <pc:sldMk cId="1699043517" sldId="728"/>
        </pc:sldMkLst>
      </pc:sldChg>
      <pc:sldChg chg="modSp mod">
        <pc:chgData name="Yoel Kortick" userId="167978f5-7f40-4909-85d5-d4149554ad4e" providerId="ADAL" clId="{6436ADF5-8114-424A-9312-9B3604EDE2C5}" dt="2025-07-11T11:18:45.339" v="5632" actId="20577"/>
        <pc:sldMkLst>
          <pc:docMk/>
          <pc:sldMk cId="716725920" sldId="729"/>
        </pc:sldMkLst>
        <pc:spChg chg="mod">
          <ac:chgData name="Yoel Kortick" userId="167978f5-7f40-4909-85d5-d4149554ad4e" providerId="ADAL" clId="{6436ADF5-8114-424A-9312-9B3604EDE2C5}" dt="2025-07-11T11:18:45.339" v="5632" actId="20577"/>
          <ac:spMkLst>
            <pc:docMk/>
            <pc:sldMk cId="716725920" sldId="729"/>
            <ac:spMk id="8" creationId="{1BD516CB-8457-F99D-9C28-7A4726A05BAC}"/>
          </ac:spMkLst>
        </pc:spChg>
        <pc:spChg chg="mod">
          <ac:chgData name="Yoel Kortick" userId="167978f5-7f40-4909-85d5-d4149554ad4e" providerId="ADAL" clId="{6436ADF5-8114-424A-9312-9B3604EDE2C5}" dt="2025-07-09T06:22:18.794" v="1"/>
          <ac:spMkLst>
            <pc:docMk/>
            <pc:sldMk cId="716725920" sldId="729"/>
            <ac:spMk id="10" creationId="{EE9E84A0-F493-F2F1-340E-1EA3CD31ABAB}"/>
          </ac:spMkLst>
        </pc:spChg>
      </pc:sldChg>
      <pc:sldChg chg="modSp del">
        <pc:chgData name="Yoel Kortick" userId="167978f5-7f40-4909-85d5-d4149554ad4e" providerId="ADAL" clId="{6436ADF5-8114-424A-9312-9B3604EDE2C5}" dt="2025-07-09T13:19:02.860" v="1155" actId="47"/>
        <pc:sldMkLst>
          <pc:docMk/>
          <pc:sldMk cId="927033395" sldId="730"/>
        </pc:sldMkLst>
      </pc:sldChg>
      <pc:sldChg chg="delSp modSp mod">
        <pc:chgData name="Yoel Kortick" userId="167978f5-7f40-4909-85d5-d4149554ad4e" providerId="ADAL" clId="{6436ADF5-8114-424A-9312-9B3604EDE2C5}" dt="2025-07-11T11:15:27.099" v="5501"/>
        <pc:sldMkLst>
          <pc:docMk/>
          <pc:sldMk cId="591099330" sldId="732"/>
        </pc:sldMkLst>
        <pc:spChg chg="mod">
          <ac:chgData name="Yoel Kortick" userId="167978f5-7f40-4909-85d5-d4149554ad4e" providerId="ADAL" clId="{6436ADF5-8114-424A-9312-9B3604EDE2C5}" dt="2025-07-11T10:18:10.099" v="4856" actId="20577"/>
          <ac:spMkLst>
            <pc:docMk/>
            <pc:sldMk cId="591099330" sldId="732"/>
            <ac:spMk id="8" creationId="{1379AFA0-19CE-4358-FBF2-81E80BE1FE89}"/>
          </ac:spMkLst>
        </pc:spChg>
        <pc:spChg chg="mod">
          <ac:chgData name="Yoel Kortick" userId="167978f5-7f40-4909-85d5-d4149554ad4e" providerId="ADAL" clId="{6436ADF5-8114-424A-9312-9B3604EDE2C5}" dt="2025-07-11T11:15:27.099" v="5501"/>
          <ac:spMkLst>
            <pc:docMk/>
            <pc:sldMk cId="591099330" sldId="732"/>
            <ac:spMk id="10" creationId="{817478DF-FECC-50FE-DCAB-D09FA02E7D89}"/>
          </ac:spMkLst>
        </pc:spChg>
        <pc:picChg chg="del">
          <ac:chgData name="Yoel Kortick" userId="167978f5-7f40-4909-85d5-d4149554ad4e" providerId="ADAL" clId="{6436ADF5-8114-424A-9312-9B3604EDE2C5}" dt="2025-07-10T07:30:25.847" v="2974" actId="478"/>
          <ac:picMkLst>
            <pc:docMk/>
            <pc:sldMk cId="591099330" sldId="732"/>
            <ac:picMk id="11" creationId="{0CA0B028-67EA-4953-AC4E-0EC314AA4E5C}"/>
          </ac:picMkLst>
        </pc:picChg>
      </pc:sldChg>
      <pc:sldChg chg="addSp delSp modSp mod modClrScheme chgLayout">
        <pc:chgData name="Yoel Kortick" userId="167978f5-7f40-4909-85d5-d4149554ad4e" providerId="ADAL" clId="{6436ADF5-8114-424A-9312-9B3604EDE2C5}" dt="2025-07-11T11:15:27.099" v="5501"/>
        <pc:sldMkLst>
          <pc:docMk/>
          <pc:sldMk cId="3632410376" sldId="733"/>
        </pc:sldMkLst>
        <pc:spChg chg="mod ord">
          <ac:chgData name="Yoel Kortick" userId="167978f5-7f40-4909-85d5-d4149554ad4e" providerId="ADAL" clId="{6436ADF5-8114-424A-9312-9B3604EDE2C5}" dt="2025-07-10T07:35:36.569" v="3079" actId="26606"/>
          <ac:spMkLst>
            <pc:docMk/>
            <pc:sldMk cId="3632410376" sldId="733"/>
            <ac:spMk id="7" creationId="{3035E375-2838-6891-8ABF-121A67E67C8E}"/>
          </ac:spMkLst>
        </pc:spChg>
        <pc:spChg chg="mod">
          <ac:chgData name="Yoel Kortick" userId="167978f5-7f40-4909-85d5-d4149554ad4e" providerId="ADAL" clId="{6436ADF5-8114-424A-9312-9B3604EDE2C5}" dt="2025-07-11T10:05:34.710" v="4518"/>
          <ac:spMkLst>
            <pc:docMk/>
            <pc:sldMk cId="3632410376" sldId="733"/>
            <ac:spMk id="8" creationId="{F19A4D2C-44F0-21DF-D13A-09423A51020F}"/>
          </ac:spMkLst>
        </pc:spChg>
        <pc:spChg chg="mod ord modVis">
          <ac:chgData name="Yoel Kortick" userId="167978f5-7f40-4909-85d5-d4149554ad4e" providerId="ADAL" clId="{6436ADF5-8114-424A-9312-9B3604EDE2C5}" dt="2025-07-10T07:35:36.569" v="3079" actId="26606"/>
          <ac:spMkLst>
            <pc:docMk/>
            <pc:sldMk cId="3632410376" sldId="733"/>
            <ac:spMk id="9" creationId="{669DF0F6-0E75-CE5F-FBAC-8557254A4B1E}"/>
          </ac:spMkLst>
        </pc:spChg>
        <pc:spChg chg="mod">
          <ac:chgData name="Yoel Kortick" userId="167978f5-7f40-4909-85d5-d4149554ad4e" providerId="ADAL" clId="{6436ADF5-8114-424A-9312-9B3604EDE2C5}" dt="2025-07-11T11:15:27.099" v="5501"/>
          <ac:spMkLst>
            <pc:docMk/>
            <pc:sldMk cId="3632410376" sldId="733"/>
            <ac:spMk id="10" creationId="{FE700DB1-52CC-A545-B3AA-7F69D74378DC}"/>
          </ac:spMkLst>
        </pc:spChg>
        <pc:spChg chg="add mod">
          <ac:chgData name="Yoel Kortick" userId="167978f5-7f40-4909-85d5-d4149554ad4e" providerId="ADAL" clId="{6436ADF5-8114-424A-9312-9B3604EDE2C5}" dt="2025-07-11T10:04:17.523" v="4496" actId="1076"/>
          <ac:spMkLst>
            <pc:docMk/>
            <pc:sldMk cId="3632410376" sldId="733"/>
            <ac:spMk id="13" creationId="{D8E94D65-3F9E-C5A5-ED7F-8859A560C75A}"/>
          </ac:spMkLst>
        </pc:spChg>
        <pc:spChg chg="add mod">
          <ac:chgData name="Yoel Kortick" userId="167978f5-7f40-4909-85d5-d4149554ad4e" providerId="ADAL" clId="{6436ADF5-8114-424A-9312-9B3604EDE2C5}" dt="2025-07-11T10:04:30.663" v="4498" actId="14100"/>
          <ac:spMkLst>
            <pc:docMk/>
            <pc:sldMk cId="3632410376" sldId="733"/>
            <ac:spMk id="14" creationId="{516FEA3A-CF7B-B2F8-1BF9-255A8B636968}"/>
          </ac:spMkLst>
        </pc:spChg>
        <pc:spChg chg="add mod">
          <ac:chgData name="Yoel Kortick" userId="167978f5-7f40-4909-85d5-d4149554ad4e" providerId="ADAL" clId="{6436ADF5-8114-424A-9312-9B3604EDE2C5}" dt="2025-07-11T10:05:03.118" v="4508" actId="6549"/>
          <ac:spMkLst>
            <pc:docMk/>
            <pc:sldMk cId="3632410376" sldId="733"/>
            <ac:spMk id="15" creationId="{099D1A80-9768-466F-6473-9C4B1034B5CF}"/>
          </ac:spMkLst>
        </pc:spChg>
        <pc:spChg chg="add mod">
          <ac:chgData name="Yoel Kortick" userId="167978f5-7f40-4909-85d5-d4149554ad4e" providerId="ADAL" clId="{6436ADF5-8114-424A-9312-9B3604EDE2C5}" dt="2025-07-11T10:04:17.523" v="4496" actId="1076"/>
          <ac:spMkLst>
            <pc:docMk/>
            <pc:sldMk cId="3632410376" sldId="733"/>
            <ac:spMk id="17" creationId="{2F07B2A8-195C-B135-DBF0-CA3542C3DFB9}"/>
          </ac:spMkLst>
        </pc:spChg>
        <pc:picChg chg="add mod ord">
          <ac:chgData name="Yoel Kortick" userId="167978f5-7f40-4909-85d5-d4149554ad4e" providerId="ADAL" clId="{6436ADF5-8114-424A-9312-9B3604EDE2C5}" dt="2025-07-11T10:05:08.912" v="4509" actId="208"/>
          <ac:picMkLst>
            <pc:docMk/>
            <pc:sldMk cId="3632410376" sldId="733"/>
            <ac:picMk id="3" creationId="{3F295AFB-0FB6-586C-C711-C9CA24B7C3FF}"/>
          </ac:picMkLst>
        </pc:picChg>
        <pc:picChg chg="del">
          <ac:chgData name="Yoel Kortick" userId="167978f5-7f40-4909-85d5-d4149554ad4e" providerId="ADAL" clId="{6436ADF5-8114-424A-9312-9B3604EDE2C5}" dt="2025-07-10T07:34:43.452" v="3066" actId="478"/>
          <ac:picMkLst>
            <pc:docMk/>
            <pc:sldMk cId="3632410376" sldId="733"/>
            <ac:picMk id="3" creationId="{AE4B20E3-E167-0B67-36CE-D6DA4ECDADED}"/>
          </ac:picMkLst>
        </pc:picChg>
        <pc:picChg chg="add del mod ord">
          <ac:chgData name="Yoel Kortick" userId="167978f5-7f40-4909-85d5-d4149554ad4e" providerId="ADAL" clId="{6436ADF5-8114-424A-9312-9B3604EDE2C5}" dt="2025-07-10T07:36:39.790" v="3081" actId="478"/>
          <ac:picMkLst>
            <pc:docMk/>
            <pc:sldMk cId="3632410376" sldId="733"/>
            <ac:picMk id="4" creationId="{9916D198-E5E6-E257-18F7-635BD3307EDC}"/>
          </ac:picMkLst>
        </pc:picChg>
        <pc:picChg chg="del">
          <ac:chgData name="Yoel Kortick" userId="167978f5-7f40-4909-85d5-d4149554ad4e" providerId="ADAL" clId="{6436ADF5-8114-424A-9312-9B3604EDE2C5}" dt="2025-07-10T07:34:44.110" v="3067" actId="478"/>
          <ac:picMkLst>
            <pc:docMk/>
            <pc:sldMk cId="3632410376" sldId="733"/>
            <ac:picMk id="6" creationId="{6EFF6EC1-A8E2-AA2B-478A-CA4F37369688}"/>
          </ac:picMkLst>
        </pc:picChg>
        <pc:picChg chg="add del mod">
          <ac:chgData name="Yoel Kortick" userId="167978f5-7f40-4909-85d5-d4149554ad4e" providerId="ADAL" clId="{6436ADF5-8114-424A-9312-9B3604EDE2C5}" dt="2025-07-11T10:04:04.849" v="4491" actId="478"/>
          <ac:picMkLst>
            <pc:docMk/>
            <pc:sldMk cId="3632410376" sldId="733"/>
            <ac:picMk id="11" creationId="{937D0F92-AE09-BD51-5961-6D0E04C7F13E}"/>
          </ac:picMkLst>
        </pc:picChg>
        <pc:picChg chg="del">
          <ac:chgData name="Yoel Kortick" userId="167978f5-7f40-4909-85d5-d4149554ad4e" providerId="ADAL" clId="{6436ADF5-8114-424A-9312-9B3604EDE2C5}" dt="2025-07-10T07:34:44.661" v="3068" actId="478"/>
          <ac:picMkLst>
            <pc:docMk/>
            <pc:sldMk cId="3632410376" sldId="733"/>
            <ac:picMk id="12" creationId="{072F30C3-8E78-61EF-32A2-BC6E3B9C6C6C}"/>
          </ac:picMkLst>
        </pc:picChg>
        <pc:cxnChg chg="add mod">
          <ac:chgData name="Yoel Kortick" userId="167978f5-7f40-4909-85d5-d4149554ad4e" providerId="ADAL" clId="{6436ADF5-8114-424A-9312-9B3604EDE2C5}" dt="2025-07-11T10:04:43.879" v="4503" actId="1036"/>
          <ac:cxnSpMkLst>
            <pc:docMk/>
            <pc:sldMk cId="3632410376" sldId="733"/>
            <ac:cxnSpMk id="16" creationId="{3834358B-97AD-3A69-F3BA-43EFA92598DF}"/>
          </ac:cxnSpMkLst>
        </pc:cxnChg>
        <pc:cxnChg chg="add mod">
          <ac:chgData name="Yoel Kortick" userId="167978f5-7f40-4909-85d5-d4149554ad4e" providerId="ADAL" clId="{6436ADF5-8114-424A-9312-9B3604EDE2C5}" dt="2025-07-11T10:04:17.523" v="4496" actId="1076"/>
          <ac:cxnSpMkLst>
            <pc:docMk/>
            <pc:sldMk cId="3632410376" sldId="733"/>
            <ac:cxnSpMk id="18" creationId="{11FD7FD0-3F2D-D3BF-3F43-95370E32F8CB}"/>
          </ac:cxnSpMkLst>
        </pc:cxnChg>
      </pc:sldChg>
      <pc:sldChg chg="addSp delSp modSp mod">
        <pc:chgData name="Yoel Kortick" userId="167978f5-7f40-4909-85d5-d4149554ad4e" providerId="ADAL" clId="{6436ADF5-8114-424A-9312-9B3604EDE2C5}" dt="2025-07-11T11:15:27.099" v="5501"/>
        <pc:sldMkLst>
          <pc:docMk/>
          <pc:sldMk cId="2374676033" sldId="734"/>
        </pc:sldMkLst>
        <pc:spChg chg="add">
          <ac:chgData name="Yoel Kortick" userId="167978f5-7f40-4909-85d5-d4149554ad4e" providerId="ADAL" clId="{6436ADF5-8114-424A-9312-9B3604EDE2C5}" dt="2025-07-10T07:41:34.848" v="3293" actId="11529"/>
          <ac:spMkLst>
            <pc:docMk/>
            <pc:sldMk cId="2374676033" sldId="734"/>
            <ac:spMk id="4" creationId="{9184427C-817B-7C01-2758-1F5067AC8AAE}"/>
          </ac:spMkLst>
        </pc:spChg>
        <pc:spChg chg="mod">
          <ac:chgData name="Yoel Kortick" userId="167978f5-7f40-4909-85d5-d4149554ad4e" providerId="ADAL" clId="{6436ADF5-8114-424A-9312-9B3604EDE2C5}" dt="2025-07-11T10:07:04.102" v="4615" actId="313"/>
          <ac:spMkLst>
            <pc:docMk/>
            <pc:sldMk cId="2374676033" sldId="734"/>
            <ac:spMk id="8" creationId="{60698359-00E3-3E90-FC3F-5C475FECDAF6}"/>
          </ac:spMkLst>
        </pc:spChg>
        <pc:spChg chg="mod">
          <ac:chgData name="Yoel Kortick" userId="167978f5-7f40-4909-85d5-d4149554ad4e" providerId="ADAL" clId="{6436ADF5-8114-424A-9312-9B3604EDE2C5}" dt="2025-07-11T11:15:27.099" v="5501"/>
          <ac:spMkLst>
            <pc:docMk/>
            <pc:sldMk cId="2374676033" sldId="734"/>
            <ac:spMk id="10" creationId="{C20CE6A9-7E31-3594-DEE2-2A6495863142}"/>
          </ac:spMkLst>
        </pc:spChg>
        <pc:picChg chg="add del mod">
          <ac:chgData name="Yoel Kortick" userId="167978f5-7f40-4909-85d5-d4149554ad4e" providerId="ADAL" clId="{6436ADF5-8114-424A-9312-9B3604EDE2C5}" dt="2025-07-11T10:06:11.422" v="4519" actId="478"/>
          <ac:picMkLst>
            <pc:docMk/>
            <pc:sldMk cId="2374676033" sldId="734"/>
            <ac:picMk id="3" creationId="{DACB996E-6490-8969-25CB-1A42671DA871}"/>
          </ac:picMkLst>
        </pc:picChg>
        <pc:picChg chg="add mod ord">
          <ac:chgData name="Yoel Kortick" userId="167978f5-7f40-4909-85d5-d4149554ad4e" providerId="ADAL" clId="{6436ADF5-8114-424A-9312-9B3604EDE2C5}" dt="2025-07-11T10:07:00.738" v="4614" actId="167"/>
          <ac:picMkLst>
            <pc:docMk/>
            <pc:sldMk cId="2374676033" sldId="734"/>
            <ac:picMk id="5" creationId="{15DFA39F-C7F1-3EAA-7BA0-D2C1C4E7F860}"/>
          </ac:picMkLst>
        </pc:picChg>
      </pc:sldChg>
      <pc:sldChg chg="addSp delSp modSp mod">
        <pc:chgData name="Yoel Kortick" userId="167978f5-7f40-4909-85d5-d4149554ad4e" providerId="ADAL" clId="{6436ADF5-8114-424A-9312-9B3604EDE2C5}" dt="2025-07-11T11:15:27.099" v="5501"/>
        <pc:sldMkLst>
          <pc:docMk/>
          <pc:sldMk cId="3925278742" sldId="736"/>
        </pc:sldMkLst>
        <pc:spChg chg="add mod">
          <ac:chgData name="Yoel Kortick" userId="167978f5-7f40-4909-85d5-d4149554ad4e" providerId="ADAL" clId="{6436ADF5-8114-424A-9312-9B3604EDE2C5}" dt="2025-07-11T10:07:56.052" v="4621" actId="1076"/>
          <ac:spMkLst>
            <pc:docMk/>
            <pc:sldMk cId="3925278742" sldId="736"/>
            <ac:spMk id="5" creationId="{D2AE2A3C-688E-9DFD-FFCC-CF5D42D377EC}"/>
          </ac:spMkLst>
        </pc:spChg>
        <pc:spChg chg="add mod">
          <ac:chgData name="Yoel Kortick" userId="167978f5-7f40-4909-85d5-d4149554ad4e" providerId="ADAL" clId="{6436ADF5-8114-424A-9312-9B3604EDE2C5}" dt="2025-07-11T10:07:56.052" v="4621" actId="1076"/>
          <ac:spMkLst>
            <pc:docMk/>
            <pc:sldMk cId="3925278742" sldId="736"/>
            <ac:spMk id="6" creationId="{BACA3923-B0D3-6645-13EB-F10F1EA25C19}"/>
          </ac:spMkLst>
        </pc:spChg>
        <pc:spChg chg="mod">
          <ac:chgData name="Yoel Kortick" userId="167978f5-7f40-4909-85d5-d4149554ad4e" providerId="ADAL" clId="{6436ADF5-8114-424A-9312-9B3604EDE2C5}" dt="2025-07-10T07:44:45.761" v="3385" actId="14100"/>
          <ac:spMkLst>
            <pc:docMk/>
            <pc:sldMk cId="3925278742" sldId="736"/>
            <ac:spMk id="7" creationId="{95F21496-8457-FB1E-E2FD-3EFC0BCA0B7F}"/>
          </ac:spMkLst>
        </pc:spChg>
        <pc:spChg chg="mod">
          <ac:chgData name="Yoel Kortick" userId="167978f5-7f40-4909-85d5-d4149554ad4e" providerId="ADAL" clId="{6436ADF5-8114-424A-9312-9B3604EDE2C5}" dt="2025-07-10T13:38:16.232" v="4079" actId="20577"/>
          <ac:spMkLst>
            <pc:docMk/>
            <pc:sldMk cId="3925278742" sldId="736"/>
            <ac:spMk id="8" creationId="{5A2538B7-28D4-DDF1-6B78-C3C89AAB457E}"/>
          </ac:spMkLst>
        </pc:spChg>
        <pc:spChg chg="mod">
          <ac:chgData name="Yoel Kortick" userId="167978f5-7f40-4909-85d5-d4149554ad4e" providerId="ADAL" clId="{6436ADF5-8114-424A-9312-9B3604EDE2C5}" dt="2025-07-11T11:15:27.099" v="5501"/>
          <ac:spMkLst>
            <pc:docMk/>
            <pc:sldMk cId="3925278742" sldId="736"/>
            <ac:spMk id="10" creationId="{B7CBB2BA-93A1-8D2E-F826-95E4DA50F721}"/>
          </ac:spMkLst>
        </pc:spChg>
        <pc:picChg chg="del">
          <ac:chgData name="Yoel Kortick" userId="167978f5-7f40-4909-85d5-d4149554ad4e" providerId="ADAL" clId="{6436ADF5-8114-424A-9312-9B3604EDE2C5}" dt="2025-07-10T07:42:35.734" v="3296" actId="478"/>
          <ac:picMkLst>
            <pc:docMk/>
            <pc:sldMk cId="3925278742" sldId="736"/>
            <ac:picMk id="3" creationId="{AFFFD652-E420-6D5B-616B-257031E13E6D}"/>
          </ac:picMkLst>
        </pc:picChg>
        <pc:picChg chg="add mod ord">
          <ac:chgData name="Yoel Kortick" userId="167978f5-7f40-4909-85d5-d4149554ad4e" providerId="ADAL" clId="{6436ADF5-8114-424A-9312-9B3604EDE2C5}" dt="2025-07-11T10:08:00.204" v="4622" actId="208"/>
          <ac:picMkLst>
            <pc:docMk/>
            <pc:sldMk cId="3925278742" sldId="736"/>
            <ac:picMk id="3" creationId="{B1801913-B762-100F-0EFB-D75A389E2E94}"/>
          </ac:picMkLst>
        </pc:picChg>
        <pc:picChg chg="add del mod">
          <ac:chgData name="Yoel Kortick" userId="167978f5-7f40-4909-85d5-d4149554ad4e" providerId="ADAL" clId="{6436ADF5-8114-424A-9312-9B3604EDE2C5}" dt="2025-07-11T10:07:41.103" v="4616" actId="478"/>
          <ac:picMkLst>
            <pc:docMk/>
            <pc:sldMk cId="3925278742" sldId="736"/>
            <ac:picMk id="4" creationId="{A093CE0F-FCAE-D422-754A-302BB369AF9E}"/>
          </ac:picMkLst>
        </pc:picChg>
        <pc:picChg chg="add mod">
          <ac:chgData name="Yoel Kortick" userId="167978f5-7f40-4909-85d5-d4149554ad4e" providerId="ADAL" clId="{6436ADF5-8114-424A-9312-9B3604EDE2C5}" dt="2025-07-10T07:44:31.665" v="3366" actId="1076"/>
          <ac:picMkLst>
            <pc:docMk/>
            <pc:sldMk cId="3925278742" sldId="736"/>
            <ac:picMk id="13" creationId="{9E50F229-6D91-773B-83EA-0B25C60AED02}"/>
          </ac:picMkLst>
        </pc:picChg>
        <pc:cxnChg chg="add mod">
          <ac:chgData name="Yoel Kortick" userId="167978f5-7f40-4909-85d5-d4149554ad4e" providerId="ADAL" clId="{6436ADF5-8114-424A-9312-9B3604EDE2C5}" dt="2025-07-11T10:07:56.052" v="4621" actId="1076"/>
          <ac:cxnSpMkLst>
            <pc:docMk/>
            <pc:sldMk cId="3925278742" sldId="736"/>
            <ac:cxnSpMk id="11" creationId="{B4063D45-6277-7E5A-6F8A-DC7B50FA3C55}"/>
          </ac:cxnSpMkLst>
        </pc:cxnChg>
      </pc:sldChg>
      <pc:sldChg chg="addSp delSp modSp mod">
        <pc:chgData name="Yoel Kortick" userId="167978f5-7f40-4909-85d5-d4149554ad4e" providerId="ADAL" clId="{6436ADF5-8114-424A-9312-9B3604EDE2C5}" dt="2025-07-11T11:15:27.099" v="5501"/>
        <pc:sldMkLst>
          <pc:docMk/>
          <pc:sldMk cId="3965880344" sldId="737"/>
        </pc:sldMkLst>
        <pc:spChg chg="del">
          <ac:chgData name="Yoel Kortick" userId="167978f5-7f40-4909-85d5-d4149554ad4e" providerId="ADAL" clId="{6436ADF5-8114-424A-9312-9B3604EDE2C5}" dt="2025-07-10T07:48:43.965" v="3538" actId="478"/>
          <ac:spMkLst>
            <pc:docMk/>
            <pc:sldMk cId="3965880344" sldId="737"/>
            <ac:spMk id="5" creationId="{180E68F0-C516-4CF7-581B-AC408E8C3EF0}"/>
          </ac:spMkLst>
        </pc:spChg>
        <pc:spChg chg="mod">
          <ac:chgData name="Yoel Kortick" userId="167978f5-7f40-4909-85d5-d4149554ad4e" providerId="ADAL" clId="{6436ADF5-8114-424A-9312-9B3604EDE2C5}" dt="2025-07-11T10:11:43.465" v="4640" actId="1035"/>
          <ac:spMkLst>
            <pc:docMk/>
            <pc:sldMk cId="3965880344" sldId="737"/>
            <ac:spMk id="6" creationId="{BA31A71C-FD3A-DCEC-B232-58078A337666}"/>
          </ac:spMkLst>
        </pc:spChg>
        <pc:spChg chg="del mod">
          <ac:chgData name="Yoel Kortick" userId="167978f5-7f40-4909-85d5-d4149554ad4e" providerId="ADAL" clId="{6436ADF5-8114-424A-9312-9B3604EDE2C5}" dt="2025-07-10T07:47:41.506" v="3394" actId="478"/>
          <ac:spMkLst>
            <pc:docMk/>
            <pc:sldMk cId="3965880344" sldId="737"/>
            <ac:spMk id="8" creationId="{CCC7A297-0502-EE76-04C2-80B96AF7C90A}"/>
          </ac:spMkLst>
        </pc:spChg>
        <pc:spChg chg="mod">
          <ac:chgData name="Yoel Kortick" userId="167978f5-7f40-4909-85d5-d4149554ad4e" providerId="ADAL" clId="{6436ADF5-8114-424A-9312-9B3604EDE2C5}" dt="2025-07-11T11:15:27.099" v="5501"/>
          <ac:spMkLst>
            <pc:docMk/>
            <pc:sldMk cId="3965880344" sldId="737"/>
            <ac:spMk id="10" creationId="{56B8C957-306C-9ED0-6771-A36ECEE2A441}"/>
          </ac:spMkLst>
        </pc:spChg>
        <pc:spChg chg="add mod">
          <ac:chgData name="Yoel Kortick" userId="167978f5-7f40-4909-85d5-d4149554ad4e" providerId="ADAL" clId="{6436ADF5-8114-424A-9312-9B3604EDE2C5}" dt="2025-07-11T10:11:08.968" v="4629" actId="1076"/>
          <ac:spMkLst>
            <pc:docMk/>
            <pc:sldMk cId="3965880344" sldId="737"/>
            <ac:spMk id="11" creationId="{E0C58C89-0AE1-50BF-AB7A-B92ECF71B8AB}"/>
          </ac:spMkLst>
        </pc:spChg>
        <pc:spChg chg="add mod">
          <ac:chgData name="Yoel Kortick" userId="167978f5-7f40-4909-85d5-d4149554ad4e" providerId="ADAL" clId="{6436ADF5-8114-424A-9312-9B3604EDE2C5}" dt="2025-07-11T10:11:35.037" v="4636" actId="14100"/>
          <ac:spMkLst>
            <pc:docMk/>
            <pc:sldMk cId="3965880344" sldId="737"/>
            <ac:spMk id="12" creationId="{B07986C9-DD6C-97DE-209F-F8A6CBFB4A05}"/>
          </ac:spMkLst>
        </pc:spChg>
        <pc:spChg chg="add mod">
          <ac:chgData name="Yoel Kortick" userId="167978f5-7f40-4909-85d5-d4149554ad4e" providerId="ADAL" clId="{6436ADF5-8114-424A-9312-9B3604EDE2C5}" dt="2025-07-11T10:11:49.225" v="4643" actId="20577"/>
          <ac:spMkLst>
            <pc:docMk/>
            <pc:sldMk cId="3965880344" sldId="737"/>
            <ac:spMk id="13" creationId="{8103EA4C-6AF2-2EE9-EFFE-EA55D865C83F}"/>
          </ac:spMkLst>
        </pc:spChg>
        <pc:spChg chg="add mod">
          <ac:chgData name="Yoel Kortick" userId="167978f5-7f40-4909-85d5-d4149554ad4e" providerId="ADAL" clId="{6436ADF5-8114-424A-9312-9B3604EDE2C5}" dt="2025-07-10T15:07:09.009" v="4206" actId="1076"/>
          <ac:spMkLst>
            <pc:docMk/>
            <pc:sldMk cId="3965880344" sldId="737"/>
            <ac:spMk id="17" creationId="{35FB162E-90F9-5E09-CFDE-C9F4BEFEC883}"/>
          </ac:spMkLst>
        </pc:spChg>
        <pc:spChg chg="add mod">
          <ac:chgData name="Yoel Kortick" userId="167978f5-7f40-4909-85d5-d4149554ad4e" providerId="ADAL" clId="{6436ADF5-8114-424A-9312-9B3604EDE2C5}" dt="2025-07-11T10:11:02.370" v="4628" actId="1076"/>
          <ac:spMkLst>
            <pc:docMk/>
            <pc:sldMk cId="3965880344" sldId="737"/>
            <ac:spMk id="19" creationId="{6590CE91-71FB-B3D2-428B-11D9B296CEAA}"/>
          </ac:spMkLst>
        </pc:spChg>
        <pc:picChg chg="add del mod ord">
          <ac:chgData name="Yoel Kortick" userId="167978f5-7f40-4909-85d5-d4149554ad4e" providerId="ADAL" clId="{6436ADF5-8114-424A-9312-9B3604EDE2C5}" dt="2025-07-11T10:10:51.725" v="4623" actId="478"/>
          <ac:picMkLst>
            <pc:docMk/>
            <pc:sldMk cId="3965880344" sldId="737"/>
            <ac:picMk id="3" creationId="{8D09C74F-71AD-2A8F-2400-AD57F95A9E86}"/>
          </ac:picMkLst>
        </pc:picChg>
        <pc:picChg chg="del">
          <ac:chgData name="Yoel Kortick" userId="167978f5-7f40-4909-85d5-d4149554ad4e" providerId="ADAL" clId="{6436ADF5-8114-424A-9312-9B3604EDE2C5}" dt="2025-07-10T07:45:12.376" v="3390" actId="478"/>
          <ac:picMkLst>
            <pc:docMk/>
            <pc:sldMk cId="3965880344" sldId="737"/>
            <ac:picMk id="3" creationId="{AAE20443-DF34-D69A-EAAC-0DB4210A0813}"/>
          </ac:picMkLst>
        </pc:picChg>
        <pc:picChg chg="add mod ord">
          <ac:chgData name="Yoel Kortick" userId="167978f5-7f40-4909-85d5-d4149554ad4e" providerId="ADAL" clId="{6436ADF5-8114-424A-9312-9B3604EDE2C5}" dt="2025-07-11T10:11:55.009" v="4645" actId="208"/>
          <ac:picMkLst>
            <pc:docMk/>
            <pc:sldMk cId="3965880344" sldId="737"/>
            <ac:picMk id="4" creationId="{853E68EB-BDA7-0D2B-2B19-CE4C51BBC3E2}"/>
          </ac:picMkLst>
        </pc:picChg>
        <pc:picChg chg="add del mod ord">
          <ac:chgData name="Yoel Kortick" userId="167978f5-7f40-4909-85d5-d4149554ad4e" providerId="ADAL" clId="{6436ADF5-8114-424A-9312-9B3604EDE2C5}" dt="2025-07-10T15:01:09.715" v="4082" actId="478"/>
          <ac:picMkLst>
            <pc:docMk/>
            <pc:sldMk cId="3965880344" sldId="737"/>
            <ac:picMk id="4" creationId="{A356B94D-3723-39A6-05DC-C97DB02AB8CD}"/>
          </ac:picMkLst>
        </pc:picChg>
        <pc:cxnChg chg="add mod">
          <ac:chgData name="Yoel Kortick" userId="167978f5-7f40-4909-85d5-d4149554ad4e" providerId="ADAL" clId="{6436ADF5-8114-424A-9312-9B3604EDE2C5}" dt="2025-07-11T10:11:53.172" v="4644" actId="14100"/>
          <ac:cxnSpMkLst>
            <pc:docMk/>
            <pc:sldMk cId="3965880344" sldId="737"/>
            <ac:cxnSpMk id="15" creationId="{B6301557-CE36-9087-C582-04D5B6EFB4BD}"/>
          </ac:cxnSpMkLst>
        </pc:cxnChg>
        <pc:cxnChg chg="add mod">
          <ac:chgData name="Yoel Kortick" userId="167978f5-7f40-4909-85d5-d4149554ad4e" providerId="ADAL" clId="{6436ADF5-8114-424A-9312-9B3604EDE2C5}" dt="2025-07-11T10:11:35.037" v="4636" actId="14100"/>
          <ac:cxnSpMkLst>
            <pc:docMk/>
            <pc:sldMk cId="3965880344" sldId="737"/>
            <ac:cxnSpMk id="16" creationId="{51834E6F-023E-30D0-B11A-CCC738C73A87}"/>
          </ac:cxnSpMkLst>
        </pc:cxnChg>
      </pc:sldChg>
      <pc:sldChg chg="addSp delSp modSp mod">
        <pc:chgData name="Yoel Kortick" userId="167978f5-7f40-4909-85d5-d4149554ad4e" providerId="ADAL" clId="{6436ADF5-8114-424A-9312-9B3604EDE2C5}" dt="2025-07-11T11:15:27.099" v="5501"/>
        <pc:sldMkLst>
          <pc:docMk/>
          <pc:sldMk cId="223129772" sldId="738"/>
        </pc:sldMkLst>
        <pc:spChg chg="mod">
          <ac:chgData name="Yoel Kortick" userId="167978f5-7f40-4909-85d5-d4149554ad4e" providerId="ADAL" clId="{6436ADF5-8114-424A-9312-9B3604EDE2C5}" dt="2025-07-10T07:56:49.449" v="3830" actId="1076"/>
          <ac:spMkLst>
            <pc:docMk/>
            <pc:sldMk cId="223129772" sldId="738"/>
            <ac:spMk id="5" creationId="{F8237D95-58F9-00FD-3153-F625EE8EA7AB}"/>
          </ac:spMkLst>
        </pc:spChg>
        <pc:spChg chg="mod">
          <ac:chgData name="Yoel Kortick" userId="167978f5-7f40-4909-85d5-d4149554ad4e" providerId="ADAL" clId="{6436ADF5-8114-424A-9312-9B3604EDE2C5}" dt="2025-07-11T10:15:38.802" v="4735" actId="1035"/>
          <ac:spMkLst>
            <pc:docMk/>
            <pc:sldMk cId="223129772" sldId="738"/>
            <ac:spMk id="6" creationId="{3ADFE5B8-6449-8727-822E-E3A28E8DE5B9}"/>
          </ac:spMkLst>
        </pc:spChg>
        <pc:spChg chg="mod">
          <ac:chgData name="Yoel Kortick" userId="167978f5-7f40-4909-85d5-d4149554ad4e" providerId="ADAL" clId="{6436ADF5-8114-424A-9312-9B3604EDE2C5}" dt="2025-07-11T10:17:27.029" v="4741" actId="6549"/>
          <ac:spMkLst>
            <pc:docMk/>
            <pc:sldMk cId="223129772" sldId="738"/>
            <ac:spMk id="8" creationId="{ED28539E-7D13-AC46-E9B4-6CEB95A4F603}"/>
          </ac:spMkLst>
        </pc:spChg>
        <pc:spChg chg="mod">
          <ac:chgData name="Yoel Kortick" userId="167978f5-7f40-4909-85d5-d4149554ad4e" providerId="ADAL" clId="{6436ADF5-8114-424A-9312-9B3604EDE2C5}" dt="2025-07-11T11:15:27.099" v="5501"/>
          <ac:spMkLst>
            <pc:docMk/>
            <pc:sldMk cId="223129772" sldId="738"/>
            <ac:spMk id="10" creationId="{84C38B30-07A4-7F11-CE49-0E7634E7E01D}"/>
          </ac:spMkLst>
        </pc:spChg>
        <pc:picChg chg="del">
          <ac:chgData name="Yoel Kortick" userId="167978f5-7f40-4909-85d5-d4149554ad4e" providerId="ADAL" clId="{6436ADF5-8114-424A-9312-9B3604EDE2C5}" dt="2025-07-10T07:51:12.008" v="3642" actId="478"/>
          <ac:picMkLst>
            <pc:docMk/>
            <pc:sldMk cId="223129772" sldId="738"/>
            <ac:picMk id="3" creationId="{8562705A-D161-6EC4-3217-30547B8E0194}"/>
          </ac:picMkLst>
        </pc:picChg>
        <pc:picChg chg="add del mod ord">
          <ac:chgData name="Yoel Kortick" userId="167978f5-7f40-4909-85d5-d4149554ad4e" providerId="ADAL" clId="{6436ADF5-8114-424A-9312-9B3604EDE2C5}" dt="2025-07-11T10:14:32.895" v="4660" actId="478"/>
          <ac:picMkLst>
            <pc:docMk/>
            <pc:sldMk cId="223129772" sldId="738"/>
            <ac:picMk id="3" creationId="{FD4C9532-1FAD-9579-39CE-6B901379A6B5}"/>
          </ac:picMkLst>
        </pc:picChg>
        <pc:picChg chg="add del mod">
          <ac:chgData name="Yoel Kortick" userId="167978f5-7f40-4909-85d5-d4149554ad4e" providerId="ADAL" clId="{6436ADF5-8114-424A-9312-9B3604EDE2C5}" dt="2025-07-10T07:55:38.849" v="3705" actId="478"/>
          <ac:picMkLst>
            <pc:docMk/>
            <pc:sldMk cId="223129772" sldId="738"/>
            <ac:picMk id="4" creationId="{072332D8-280C-0FE5-045F-FAEFF7EBCF4B}"/>
          </ac:picMkLst>
        </pc:picChg>
        <pc:picChg chg="add del mod ord">
          <ac:chgData name="Yoel Kortick" userId="167978f5-7f40-4909-85d5-d4149554ad4e" providerId="ADAL" clId="{6436ADF5-8114-424A-9312-9B3604EDE2C5}" dt="2025-07-11T10:16:03.373" v="4736" actId="478"/>
          <ac:picMkLst>
            <pc:docMk/>
            <pc:sldMk cId="223129772" sldId="738"/>
            <ac:picMk id="4" creationId="{1226DDAB-517F-A659-D10A-7CB867140AB5}"/>
          </ac:picMkLst>
        </pc:picChg>
        <pc:picChg chg="add mod ord">
          <ac:chgData name="Yoel Kortick" userId="167978f5-7f40-4909-85d5-d4149554ad4e" providerId="ADAL" clId="{6436ADF5-8114-424A-9312-9B3604EDE2C5}" dt="2025-07-11T10:17:02.571" v="4740" actId="208"/>
          <ac:picMkLst>
            <pc:docMk/>
            <pc:sldMk cId="223129772" sldId="738"/>
            <ac:picMk id="13" creationId="{31F3BD44-5C1E-0B24-08BB-E04972D882EA}"/>
          </ac:picMkLst>
        </pc:picChg>
        <pc:picChg chg="add del mod ord">
          <ac:chgData name="Yoel Kortick" userId="167978f5-7f40-4909-85d5-d4149554ad4e" providerId="ADAL" clId="{6436ADF5-8114-424A-9312-9B3604EDE2C5}" dt="2025-07-10T15:04:42.573" v="4103" actId="478"/>
          <ac:picMkLst>
            <pc:docMk/>
            <pc:sldMk cId="223129772" sldId="738"/>
            <ac:picMk id="13" creationId="{3F986236-824F-FB0D-470A-C18ACF550FD0}"/>
          </ac:picMkLst>
        </pc:picChg>
        <pc:cxnChg chg="mod">
          <ac:chgData name="Yoel Kortick" userId="167978f5-7f40-4909-85d5-d4149554ad4e" providerId="ADAL" clId="{6436ADF5-8114-424A-9312-9B3604EDE2C5}" dt="2025-07-10T07:57:11.754" v="3839" actId="1038"/>
          <ac:cxnSpMkLst>
            <pc:docMk/>
            <pc:sldMk cId="223129772" sldId="738"/>
            <ac:cxnSpMk id="11" creationId="{7930C00B-5DD8-E8C2-C8B6-7B4F9FA7EC43}"/>
          </ac:cxnSpMkLst>
        </pc:cxnChg>
        <pc:cxnChg chg="add mod">
          <ac:chgData name="Yoel Kortick" userId="167978f5-7f40-4909-85d5-d4149554ad4e" providerId="ADAL" clId="{6436ADF5-8114-424A-9312-9B3604EDE2C5}" dt="2025-07-10T07:57:07.618" v="3836" actId="14100"/>
          <ac:cxnSpMkLst>
            <pc:docMk/>
            <pc:sldMk cId="223129772" sldId="738"/>
            <ac:cxnSpMk id="14" creationId="{BF8960F5-26D4-0CA6-4576-E899B0CF0CE4}"/>
          </ac:cxnSpMkLst>
        </pc:cxnChg>
      </pc:sldChg>
      <pc:sldChg chg="modSp del">
        <pc:chgData name="Yoel Kortick" userId="167978f5-7f40-4909-85d5-d4149554ad4e" providerId="ADAL" clId="{6436ADF5-8114-424A-9312-9B3604EDE2C5}" dt="2025-07-10T07:57:48.706" v="3840" actId="47"/>
        <pc:sldMkLst>
          <pc:docMk/>
          <pc:sldMk cId="2198726543" sldId="739"/>
        </pc:sldMkLst>
      </pc:sldChg>
      <pc:sldChg chg="addSp delSp modSp mod">
        <pc:chgData name="Yoel Kortick" userId="167978f5-7f40-4909-85d5-d4149554ad4e" providerId="ADAL" clId="{6436ADF5-8114-424A-9312-9B3604EDE2C5}" dt="2025-07-11T11:26:52.560" v="5751" actId="14100"/>
        <pc:sldMkLst>
          <pc:docMk/>
          <pc:sldMk cId="3771958797" sldId="740"/>
        </pc:sldMkLst>
        <pc:spChg chg="del">
          <ac:chgData name="Yoel Kortick" userId="167978f5-7f40-4909-85d5-d4149554ad4e" providerId="ADAL" clId="{6436ADF5-8114-424A-9312-9B3604EDE2C5}" dt="2025-07-10T07:57:53.144" v="3842" actId="478"/>
          <ac:spMkLst>
            <pc:docMk/>
            <pc:sldMk cId="3771958797" sldId="740"/>
            <ac:spMk id="4" creationId="{9C1B0E39-5CA9-78B6-700D-620558C308F9}"/>
          </ac:spMkLst>
        </pc:spChg>
        <pc:spChg chg="mod">
          <ac:chgData name="Yoel Kortick" userId="167978f5-7f40-4909-85d5-d4149554ad4e" providerId="ADAL" clId="{6436ADF5-8114-424A-9312-9B3604EDE2C5}" dt="2025-07-10T07:59:15.196" v="3868" actId="14100"/>
          <ac:spMkLst>
            <pc:docMk/>
            <pc:sldMk cId="3771958797" sldId="740"/>
            <ac:spMk id="7" creationId="{29EF0741-51F9-A472-6432-3DD25147BB9B}"/>
          </ac:spMkLst>
        </pc:spChg>
        <pc:spChg chg="mod">
          <ac:chgData name="Yoel Kortick" userId="167978f5-7f40-4909-85d5-d4149554ad4e" providerId="ADAL" clId="{6436ADF5-8114-424A-9312-9B3604EDE2C5}" dt="2025-07-11T11:26:52.560" v="5751" actId="14100"/>
          <ac:spMkLst>
            <pc:docMk/>
            <pc:sldMk cId="3771958797" sldId="740"/>
            <ac:spMk id="8" creationId="{D05BBCBF-805D-38EE-744E-903534255029}"/>
          </ac:spMkLst>
        </pc:spChg>
        <pc:spChg chg="mod">
          <ac:chgData name="Yoel Kortick" userId="167978f5-7f40-4909-85d5-d4149554ad4e" providerId="ADAL" clId="{6436ADF5-8114-424A-9312-9B3604EDE2C5}" dt="2025-07-11T11:15:27.099" v="5501"/>
          <ac:spMkLst>
            <pc:docMk/>
            <pc:sldMk cId="3771958797" sldId="740"/>
            <ac:spMk id="10" creationId="{51CF9E1E-4989-48D8-CC43-453DE468127C}"/>
          </ac:spMkLst>
        </pc:spChg>
        <pc:spChg chg="mod">
          <ac:chgData name="Yoel Kortick" userId="167978f5-7f40-4909-85d5-d4149554ad4e" providerId="ADAL" clId="{6436ADF5-8114-424A-9312-9B3604EDE2C5}" dt="2025-07-11T10:18:56.131" v="4862" actId="14100"/>
          <ac:spMkLst>
            <pc:docMk/>
            <pc:sldMk cId="3771958797" sldId="740"/>
            <ac:spMk id="16" creationId="{6B4AFA9C-652E-2A6C-4AFC-A2318BFAC20D}"/>
          </ac:spMkLst>
        </pc:spChg>
        <pc:picChg chg="add mod ord">
          <ac:chgData name="Yoel Kortick" userId="167978f5-7f40-4909-85d5-d4149554ad4e" providerId="ADAL" clId="{6436ADF5-8114-424A-9312-9B3604EDE2C5}" dt="2025-07-11T10:18:52.166" v="4861" actId="167"/>
          <ac:picMkLst>
            <pc:docMk/>
            <pc:sldMk cId="3771958797" sldId="740"/>
            <ac:picMk id="3" creationId="{826AF604-02CA-95A3-CA3F-8DE5137A78D6}"/>
          </ac:picMkLst>
        </pc:picChg>
        <pc:picChg chg="add del mod ord">
          <ac:chgData name="Yoel Kortick" userId="167978f5-7f40-4909-85d5-d4149554ad4e" providerId="ADAL" clId="{6436ADF5-8114-424A-9312-9B3604EDE2C5}" dt="2025-07-10T15:05:53.763" v="4117" actId="478"/>
          <ac:picMkLst>
            <pc:docMk/>
            <pc:sldMk cId="3771958797" sldId="740"/>
            <ac:picMk id="3" creationId="{DF2971F6-F717-7509-4262-799BC168CCB2}"/>
          </ac:picMkLst>
        </pc:picChg>
        <pc:picChg chg="add del mod ord">
          <ac:chgData name="Yoel Kortick" userId="167978f5-7f40-4909-85d5-d4149554ad4e" providerId="ADAL" clId="{6436ADF5-8114-424A-9312-9B3604EDE2C5}" dt="2025-07-11T10:18:43.633" v="4857" actId="478"/>
          <ac:picMkLst>
            <pc:docMk/>
            <pc:sldMk cId="3771958797" sldId="740"/>
            <ac:picMk id="4" creationId="{AF65697E-5B1B-639B-CD46-31015D657C91}"/>
          </ac:picMkLst>
        </pc:picChg>
        <pc:picChg chg="del">
          <ac:chgData name="Yoel Kortick" userId="167978f5-7f40-4909-85d5-d4149554ad4e" providerId="ADAL" clId="{6436ADF5-8114-424A-9312-9B3604EDE2C5}" dt="2025-07-10T07:57:51.869" v="3841" actId="478"/>
          <ac:picMkLst>
            <pc:docMk/>
            <pc:sldMk cId="3771958797" sldId="740"/>
            <ac:picMk id="15" creationId="{6C8F61AE-43AF-6468-76F6-F77711A9FD27}"/>
          </ac:picMkLst>
        </pc:picChg>
      </pc:sldChg>
      <pc:sldChg chg="modSp del">
        <pc:chgData name="Yoel Kortick" userId="167978f5-7f40-4909-85d5-d4149554ad4e" providerId="ADAL" clId="{6436ADF5-8114-424A-9312-9B3604EDE2C5}" dt="2025-07-10T07:42:07.454" v="3294" actId="47"/>
        <pc:sldMkLst>
          <pc:docMk/>
          <pc:sldMk cId="1746544141" sldId="743"/>
        </pc:sldMkLst>
      </pc:sldChg>
      <pc:sldChg chg="modSp del">
        <pc:chgData name="Yoel Kortick" userId="167978f5-7f40-4909-85d5-d4149554ad4e" providerId="ADAL" clId="{6436ADF5-8114-424A-9312-9B3604EDE2C5}" dt="2025-07-10T07:42:08.900" v="3295" actId="47"/>
        <pc:sldMkLst>
          <pc:docMk/>
          <pc:sldMk cId="1152585869" sldId="744"/>
        </pc:sldMkLst>
      </pc:sldChg>
      <pc:sldChg chg="delSp modSp mod">
        <pc:chgData name="Yoel Kortick" userId="167978f5-7f40-4909-85d5-d4149554ad4e" providerId="ADAL" clId="{6436ADF5-8114-424A-9312-9B3604EDE2C5}" dt="2025-07-11T10:41:35.049" v="5103" actId="313"/>
        <pc:sldMkLst>
          <pc:docMk/>
          <pc:sldMk cId="2396377700" sldId="745"/>
        </pc:sldMkLst>
        <pc:spChg chg="mod">
          <ac:chgData name="Yoel Kortick" userId="167978f5-7f40-4909-85d5-d4149554ad4e" providerId="ADAL" clId="{6436ADF5-8114-424A-9312-9B3604EDE2C5}" dt="2025-07-11T10:41:35.049" v="5103" actId="313"/>
          <ac:spMkLst>
            <pc:docMk/>
            <pc:sldMk cId="2396377700" sldId="745"/>
            <ac:spMk id="8" creationId="{5CD4DE44-3F1C-5693-45DC-D1162BCFC934}"/>
          </ac:spMkLst>
        </pc:spChg>
        <pc:spChg chg="mod">
          <ac:chgData name="Yoel Kortick" userId="167978f5-7f40-4909-85d5-d4149554ad4e" providerId="ADAL" clId="{6436ADF5-8114-424A-9312-9B3604EDE2C5}" dt="2025-07-11T09:33:12.138" v="4402" actId="255"/>
          <ac:spMkLst>
            <pc:docMk/>
            <pc:sldMk cId="2396377700" sldId="745"/>
            <ac:spMk id="10" creationId="{645F0660-C157-B86F-C6F9-CB9624762F37}"/>
          </ac:spMkLst>
        </pc:spChg>
        <pc:picChg chg="del">
          <ac:chgData name="Yoel Kortick" userId="167978f5-7f40-4909-85d5-d4149554ad4e" providerId="ADAL" clId="{6436ADF5-8114-424A-9312-9B3604EDE2C5}" dt="2025-07-11T09:43:49.946" v="4413" actId="478"/>
          <ac:picMkLst>
            <pc:docMk/>
            <pc:sldMk cId="2396377700" sldId="745"/>
            <ac:picMk id="5" creationId="{42D38BFF-F019-3D83-7CFF-B64C739C718F}"/>
          </ac:picMkLst>
        </pc:picChg>
      </pc:sldChg>
      <pc:sldChg chg="del">
        <pc:chgData name="Yoel Kortick" userId="167978f5-7f40-4909-85d5-d4149554ad4e" providerId="ADAL" clId="{6436ADF5-8114-424A-9312-9B3604EDE2C5}" dt="2025-07-09T06:24:30.677" v="7" actId="47"/>
        <pc:sldMkLst>
          <pc:docMk/>
          <pc:sldMk cId="3306452126" sldId="758"/>
        </pc:sldMkLst>
      </pc:sldChg>
      <pc:sldChg chg="del">
        <pc:chgData name="Yoel Kortick" userId="167978f5-7f40-4909-85d5-d4149554ad4e" providerId="ADAL" clId="{6436ADF5-8114-424A-9312-9B3604EDE2C5}" dt="2025-07-09T06:24:30.677" v="7" actId="47"/>
        <pc:sldMkLst>
          <pc:docMk/>
          <pc:sldMk cId="3197582671" sldId="759"/>
        </pc:sldMkLst>
      </pc:sldChg>
      <pc:sldChg chg="del">
        <pc:chgData name="Yoel Kortick" userId="167978f5-7f40-4909-85d5-d4149554ad4e" providerId="ADAL" clId="{6436ADF5-8114-424A-9312-9B3604EDE2C5}" dt="2025-07-09T06:24:30.677" v="7" actId="47"/>
        <pc:sldMkLst>
          <pc:docMk/>
          <pc:sldMk cId="222164029" sldId="760"/>
        </pc:sldMkLst>
      </pc:sldChg>
      <pc:sldChg chg="del">
        <pc:chgData name="Yoel Kortick" userId="167978f5-7f40-4909-85d5-d4149554ad4e" providerId="ADAL" clId="{6436ADF5-8114-424A-9312-9B3604EDE2C5}" dt="2025-07-09T06:24:30.677" v="7" actId="47"/>
        <pc:sldMkLst>
          <pc:docMk/>
          <pc:sldMk cId="4259063968" sldId="761"/>
        </pc:sldMkLst>
      </pc:sldChg>
      <pc:sldChg chg="del">
        <pc:chgData name="Yoel Kortick" userId="167978f5-7f40-4909-85d5-d4149554ad4e" providerId="ADAL" clId="{6436ADF5-8114-424A-9312-9B3604EDE2C5}" dt="2025-07-09T06:24:30.677" v="7" actId="47"/>
        <pc:sldMkLst>
          <pc:docMk/>
          <pc:sldMk cId="636933920" sldId="764"/>
        </pc:sldMkLst>
      </pc:sldChg>
      <pc:sldChg chg="del">
        <pc:chgData name="Yoel Kortick" userId="167978f5-7f40-4909-85d5-d4149554ad4e" providerId="ADAL" clId="{6436ADF5-8114-424A-9312-9B3604EDE2C5}" dt="2025-07-09T06:24:30.677" v="7" actId="47"/>
        <pc:sldMkLst>
          <pc:docMk/>
          <pc:sldMk cId="3044382958" sldId="765"/>
        </pc:sldMkLst>
      </pc:sldChg>
      <pc:sldChg chg="del">
        <pc:chgData name="Yoel Kortick" userId="167978f5-7f40-4909-85d5-d4149554ad4e" providerId="ADAL" clId="{6436ADF5-8114-424A-9312-9B3604EDE2C5}" dt="2025-07-09T06:24:30.677" v="7" actId="47"/>
        <pc:sldMkLst>
          <pc:docMk/>
          <pc:sldMk cId="3308271951" sldId="766"/>
        </pc:sldMkLst>
      </pc:sldChg>
      <pc:sldChg chg="del">
        <pc:chgData name="Yoel Kortick" userId="167978f5-7f40-4909-85d5-d4149554ad4e" providerId="ADAL" clId="{6436ADF5-8114-424A-9312-9B3604EDE2C5}" dt="2025-07-09T06:24:30.677" v="7" actId="47"/>
        <pc:sldMkLst>
          <pc:docMk/>
          <pc:sldMk cId="950025103" sldId="768"/>
        </pc:sldMkLst>
      </pc:sldChg>
      <pc:sldChg chg="del">
        <pc:chgData name="Yoel Kortick" userId="167978f5-7f40-4909-85d5-d4149554ad4e" providerId="ADAL" clId="{6436ADF5-8114-424A-9312-9B3604EDE2C5}" dt="2025-07-09T06:24:30.677" v="7" actId="47"/>
        <pc:sldMkLst>
          <pc:docMk/>
          <pc:sldMk cId="1743549589" sldId="771"/>
        </pc:sldMkLst>
      </pc:sldChg>
      <pc:sldChg chg="del">
        <pc:chgData name="Yoel Kortick" userId="167978f5-7f40-4909-85d5-d4149554ad4e" providerId="ADAL" clId="{6436ADF5-8114-424A-9312-9B3604EDE2C5}" dt="2025-07-09T06:24:30.677" v="7" actId="47"/>
        <pc:sldMkLst>
          <pc:docMk/>
          <pc:sldMk cId="654638832" sldId="772"/>
        </pc:sldMkLst>
      </pc:sldChg>
      <pc:sldChg chg="del">
        <pc:chgData name="Yoel Kortick" userId="167978f5-7f40-4909-85d5-d4149554ad4e" providerId="ADAL" clId="{6436ADF5-8114-424A-9312-9B3604EDE2C5}" dt="2025-07-09T06:24:30.677" v="7" actId="47"/>
        <pc:sldMkLst>
          <pc:docMk/>
          <pc:sldMk cId="4015269979" sldId="774"/>
        </pc:sldMkLst>
      </pc:sldChg>
      <pc:sldChg chg="del">
        <pc:chgData name="Yoel Kortick" userId="167978f5-7f40-4909-85d5-d4149554ad4e" providerId="ADAL" clId="{6436ADF5-8114-424A-9312-9B3604EDE2C5}" dt="2025-07-09T06:24:30.677" v="7" actId="47"/>
        <pc:sldMkLst>
          <pc:docMk/>
          <pc:sldMk cId="2661847803" sldId="775"/>
        </pc:sldMkLst>
      </pc:sldChg>
      <pc:sldChg chg="del">
        <pc:chgData name="Yoel Kortick" userId="167978f5-7f40-4909-85d5-d4149554ad4e" providerId="ADAL" clId="{6436ADF5-8114-424A-9312-9B3604EDE2C5}" dt="2025-07-09T06:24:30.677" v="7" actId="47"/>
        <pc:sldMkLst>
          <pc:docMk/>
          <pc:sldMk cId="2611607577" sldId="776"/>
        </pc:sldMkLst>
      </pc:sldChg>
      <pc:sldChg chg="del">
        <pc:chgData name="Yoel Kortick" userId="167978f5-7f40-4909-85d5-d4149554ad4e" providerId="ADAL" clId="{6436ADF5-8114-424A-9312-9B3604EDE2C5}" dt="2025-07-09T06:24:30.677" v="7" actId="47"/>
        <pc:sldMkLst>
          <pc:docMk/>
          <pc:sldMk cId="3872669654" sldId="777"/>
        </pc:sldMkLst>
      </pc:sldChg>
      <pc:sldChg chg="del">
        <pc:chgData name="Yoel Kortick" userId="167978f5-7f40-4909-85d5-d4149554ad4e" providerId="ADAL" clId="{6436ADF5-8114-424A-9312-9B3604EDE2C5}" dt="2025-07-09T06:24:30.677" v="7" actId="47"/>
        <pc:sldMkLst>
          <pc:docMk/>
          <pc:sldMk cId="3883126636" sldId="778"/>
        </pc:sldMkLst>
      </pc:sldChg>
      <pc:sldChg chg="del">
        <pc:chgData name="Yoel Kortick" userId="167978f5-7f40-4909-85d5-d4149554ad4e" providerId="ADAL" clId="{6436ADF5-8114-424A-9312-9B3604EDE2C5}" dt="2025-07-09T06:24:30.677" v="7" actId="47"/>
        <pc:sldMkLst>
          <pc:docMk/>
          <pc:sldMk cId="4186158771" sldId="780"/>
        </pc:sldMkLst>
      </pc:sldChg>
      <pc:sldChg chg="addSp delSp modSp mod">
        <pc:chgData name="Yoel Kortick" userId="167978f5-7f40-4909-85d5-d4149554ad4e" providerId="ADAL" clId="{6436ADF5-8114-424A-9312-9B3604EDE2C5}" dt="2025-07-11T11:27:11.181" v="5757" actId="1036"/>
        <pc:sldMkLst>
          <pc:docMk/>
          <pc:sldMk cId="556882186" sldId="781"/>
        </pc:sldMkLst>
        <pc:spChg chg="add mod">
          <ac:chgData name="Yoel Kortick" userId="167978f5-7f40-4909-85d5-d4149554ad4e" providerId="ADAL" clId="{6436ADF5-8114-424A-9312-9B3604EDE2C5}" dt="2025-07-11T11:27:11.181" v="5757" actId="1036"/>
          <ac:spMkLst>
            <pc:docMk/>
            <pc:sldMk cId="556882186" sldId="781"/>
            <ac:spMk id="2" creationId="{5222857C-FD4C-6DC3-8135-908B083986E3}"/>
          </ac:spMkLst>
        </pc:spChg>
        <pc:spChg chg="mod">
          <ac:chgData name="Yoel Kortick" userId="167978f5-7f40-4909-85d5-d4149554ad4e" providerId="ADAL" clId="{6436ADF5-8114-424A-9312-9B3604EDE2C5}" dt="2025-07-11T10:19:53.299" v="4870" actId="14100"/>
          <ac:spMkLst>
            <pc:docMk/>
            <pc:sldMk cId="556882186" sldId="781"/>
            <ac:spMk id="4" creationId="{1942BB44-AE84-0F9F-1A84-7DE9D1610D02}"/>
          </ac:spMkLst>
        </pc:spChg>
        <pc:spChg chg="add mod">
          <ac:chgData name="Yoel Kortick" userId="167978f5-7f40-4909-85d5-d4149554ad4e" providerId="ADAL" clId="{6436ADF5-8114-424A-9312-9B3604EDE2C5}" dt="2025-07-11T10:19:47.345" v="4868" actId="1076"/>
          <ac:spMkLst>
            <pc:docMk/>
            <pc:sldMk cId="556882186" sldId="781"/>
            <ac:spMk id="6" creationId="{D63EE84F-52A3-FFCB-B8A8-CAB053A9FB3E}"/>
          </ac:spMkLst>
        </pc:spChg>
        <pc:spChg chg="mod">
          <ac:chgData name="Yoel Kortick" userId="167978f5-7f40-4909-85d5-d4149554ad4e" providerId="ADAL" clId="{6436ADF5-8114-424A-9312-9B3604EDE2C5}" dt="2025-07-10T07:59:38.176" v="3869"/>
          <ac:spMkLst>
            <pc:docMk/>
            <pc:sldMk cId="556882186" sldId="781"/>
            <ac:spMk id="8" creationId="{05DD9F6F-7BF4-9E55-3BE4-DE31FE29FDF8}"/>
          </ac:spMkLst>
        </pc:spChg>
        <pc:spChg chg="mod">
          <ac:chgData name="Yoel Kortick" userId="167978f5-7f40-4909-85d5-d4149554ad4e" providerId="ADAL" clId="{6436ADF5-8114-424A-9312-9B3604EDE2C5}" dt="2025-07-11T11:15:27.099" v="5501"/>
          <ac:spMkLst>
            <pc:docMk/>
            <pc:sldMk cId="556882186" sldId="781"/>
            <ac:spMk id="10" creationId="{CA4AC28E-2672-50DC-315B-81A8BE36DF5C}"/>
          </ac:spMkLst>
        </pc:spChg>
        <pc:picChg chg="add mod ord">
          <ac:chgData name="Yoel Kortick" userId="167978f5-7f40-4909-85d5-d4149554ad4e" providerId="ADAL" clId="{6436ADF5-8114-424A-9312-9B3604EDE2C5}" dt="2025-07-11T10:19:55.094" v="4871" actId="208"/>
          <ac:picMkLst>
            <pc:docMk/>
            <pc:sldMk cId="556882186" sldId="781"/>
            <ac:picMk id="3" creationId="{309BEF02-2C3E-33B2-D260-D1F02A247631}"/>
          </ac:picMkLst>
        </pc:picChg>
        <pc:picChg chg="add del mod ord">
          <ac:chgData name="Yoel Kortick" userId="167978f5-7f40-4909-85d5-d4149554ad4e" providerId="ADAL" clId="{6436ADF5-8114-424A-9312-9B3604EDE2C5}" dt="2025-07-10T15:07:45.721" v="4207" actId="478"/>
          <ac:picMkLst>
            <pc:docMk/>
            <pc:sldMk cId="556882186" sldId="781"/>
            <ac:picMk id="3" creationId="{552B175B-D74D-816F-9BBA-D9543A7BCA74}"/>
          </ac:picMkLst>
        </pc:picChg>
        <pc:picChg chg="del">
          <ac:chgData name="Yoel Kortick" userId="167978f5-7f40-4909-85d5-d4149554ad4e" providerId="ADAL" clId="{6436ADF5-8114-424A-9312-9B3604EDE2C5}" dt="2025-07-10T07:59:40.318" v="3870" actId="478"/>
          <ac:picMkLst>
            <pc:docMk/>
            <pc:sldMk cId="556882186" sldId="781"/>
            <ac:picMk id="5" creationId="{0A9EF076-B670-B404-872D-4EC2754B6561}"/>
          </ac:picMkLst>
        </pc:picChg>
        <pc:picChg chg="add del mod ord">
          <ac:chgData name="Yoel Kortick" userId="167978f5-7f40-4909-85d5-d4149554ad4e" providerId="ADAL" clId="{6436ADF5-8114-424A-9312-9B3604EDE2C5}" dt="2025-07-11T10:19:28.771" v="4863" actId="478"/>
          <ac:picMkLst>
            <pc:docMk/>
            <pc:sldMk cId="556882186" sldId="781"/>
            <ac:picMk id="5" creationId="{D9E4F4C7-D27E-B69C-7EF5-B0AEE863D86E}"/>
          </ac:picMkLst>
        </pc:picChg>
      </pc:sldChg>
      <pc:sldChg chg="addSp delSp modSp mod">
        <pc:chgData name="Yoel Kortick" userId="167978f5-7f40-4909-85d5-d4149554ad4e" providerId="ADAL" clId="{6436ADF5-8114-424A-9312-9B3604EDE2C5}" dt="2025-07-11T10:42:40.738" v="5111" actId="208"/>
        <pc:sldMkLst>
          <pc:docMk/>
          <pc:sldMk cId="608885219" sldId="782"/>
        </pc:sldMkLst>
        <pc:spChg chg="mod">
          <ac:chgData name="Yoel Kortick" userId="167978f5-7f40-4909-85d5-d4149554ad4e" providerId="ADAL" clId="{6436ADF5-8114-424A-9312-9B3604EDE2C5}" dt="2025-07-11T10:42:04.963" v="5109" actId="20577"/>
          <ac:spMkLst>
            <pc:docMk/>
            <pc:sldMk cId="608885219" sldId="782"/>
            <ac:spMk id="8" creationId="{1FAE37C3-16EF-4A06-C947-264AC691737B}"/>
          </ac:spMkLst>
        </pc:spChg>
        <pc:spChg chg="mod">
          <ac:chgData name="Yoel Kortick" userId="167978f5-7f40-4909-85d5-d4149554ad4e" providerId="ADAL" clId="{6436ADF5-8114-424A-9312-9B3604EDE2C5}" dt="2025-07-11T09:33:18.236" v="4403" actId="255"/>
          <ac:spMkLst>
            <pc:docMk/>
            <pc:sldMk cId="608885219" sldId="782"/>
            <ac:spMk id="10" creationId="{0ADE443E-B320-9C49-E732-1FFE854E3196}"/>
          </ac:spMkLst>
        </pc:spChg>
        <pc:picChg chg="add mod">
          <ac:chgData name="Yoel Kortick" userId="167978f5-7f40-4909-85d5-d4149554ad4e" providerId="ADAL" clId="{6436ADF5-8114-424A-9312-9B3604EDE2C5}" dt="2025-07-11T10:42:40.738" v="5111" actId="208"/>
          <ac:picMkLst>
            <pc:docMk/>
            <pc:sldMk cId="608885219" sldId="782"/>
            <ac:picMk id="3" creationId="{3C014616-8897-A231-40CA-6D9936599A50}"/>
          </ac:picMkLst>
        </pc:picChg>
        <pc:picChg chg="del">
          <ac:chgData name="Yoel Kortick" userId="167978f5-7f40-4909-85d5-d4149554ad4e" providerId="ADAL" clId="{6436ADF5-8114-424A-9312-9B3604EDE2C5}" dt="2025-07-11T10:41:57.770" v="5104" actId="478"/>
          <ac:picMkLst>
            <pc:docMk/>
            <pc:sldMk cId="608885219" sldId="782"/>
            <ac:picMk id="4" creationId="{B1F92620-CC3D-42E4-7C6A-E32B3D4B1F11}"/>
          </ac:picMkLst>
        </pc:picChg>
        <pc:picChg chg="del">
          <ac:chgData name="Yoel Kortick" userId="167978f5-7f40-4909-85d5-d4149554ad4e" providerId="ADAL" clId="{6436ADF5-8114-424A-9312-9B3604EDE2C5}" dt="2025-07-11T10:41:59.021" v="5105" actId="478"/>
          <ac:picMkLst>
            <pc:docMk/>
            <pc:sldMk cId="608885219" sldId="782"/>
            <ac:picMk id="11" creationId="{17FF995A-B2D7-64AF-7E3A-C2B40BC99F30}"/>
          </ac:picMkLst>
        </pc:picChg>
        <pc:picChg chg="del">
          <ac:chgData name="Yoel Kortick" userId="167978f5-7f40-4909-85d5-d4149554ad4e" providerId="ADAL" clId="{6436ADF5-8114-424A-9312-9B3604EDE2C5}" dt="2025-07-11T10:41:59.570" v="5106" actId="478"/>
          <ac:picMkLst>
            <pc:docMk/>
            <pc:sldMk cId="608885219" sldId="782"/>
            <ac:picMk id="14" creationId="{817BDBCF-B2B1-4CE9-9410-F6724C7B16F2}"/>
          </ac:picMkLst>
        </pc:picChg>
      </pc:sldChg>
      <pc:sldChg chg="addSp modSp mod">
        <pc:chgData name="Yoel Kortick" userId="167978f5-7f40-4909-85d5-d4149554ad4e" providerId="ADAL" clId="{6436ADF5-8114-424A-9312-9B3604EDE2C5}" dt="2025-07-11T11:28:11.181" v="5760" actId="11529"/>
        <pc:sldMkLst>
          <pc:docMk/>
          <pc:sldMk cId="1549726614" sldId="783"/>
        </pc:sldMkLst>
        <pc:spChg chg="add">
          <ac:chgData name="Yoel Kortick" userId="167978f5-7f40-4909-85d5-d4149554ad4e" providerId="ADAL" clId="{6436ADF5-8114-424A-9312-9B3604EDE2C5}" dt="2025-07-11T11:28:11.181" v="5760" actId="11529"/>
          <ac:spMkLst>
            <pc:docMk/>
            <pc:sldMk cId="1549726614" sldId="783"/>
            <ac:spMk id="4" creationId="{D0DE0FB6-2705-F9DC-1B65-43857959EEC0}"/>
          </ac:spMkLst>
        </pc:spChg>
        <pc:spChg chg="mod">
          <ac:chgData name="Yoel Kortick" userId="167978f5-7f40-4909-85d5-d4149554ad4e" providerId="ADAL" clId="{6436ADF5-8114-424A-9312-9B3604EDE2C5}" dt="2025-07-11T10:43:04.253" v="5115" actId="14100"/>
          <ac:spMkLst>
            <pc:docMk/>
            <pc:sldMk cId="1549726614" sldId="783"/>
            <ac:spMk id="8" creationId="{986123BF-4E98-616F-5AEC-09A9E475C0FC}"/>
          </ac:spMkLst>
        </pc:spChg>
        <pc:spChg chg="mod">
          <ac:chgData name="Yoel Kortick" userId="167978f5-7f40-4909-85d5-d4149554ad4e" providerId="ADAL" clId="{6436ADF5-8114-424A-9312-9B3604EDE2C5}" dt="2025-07-11T09:33:24.923" v="4404" actId="255"/>
          <ac:spMkLst>
            <pc:docMk/>
            <pc:sldMk cId="1549726614" sldId="783"/>
            <ac:spMk id="10" creationId="{D48F4833-710B-6192-E5C1-49E9DB2DC03E}"/>
          </ac:spMkLst>
        </pc:spChg>
        <pc:picChg chg="add mod ord">
          <ac:chgData name="Yoel Kortick" userId="167978f5-7f40-4909-85d5-d4149554ad4e" providerId="ADAL" clId="{6436ADF5-8114-424A-9312-9B3604EDE2C5}" dt="2025-07-11T11:28:05.353" v="5759" actId="167"/>
          <ac:picMkLst>
            <pc:docMk/>
            <pc:sldMk cId="1549726614" sldId="783"/>
            <ac:picMk id="3" creationId="{BB4E9D79-16D3-46BD-7016-04B5D874B7A7}"/>
          </ac:picMkLst>
        </pc:picChg>
      </pc:sldChg>
      <pc:sldChg chg="modSp del mod">
        <pc:chgData name="Yoel Kortick" userId="167978f5-7f40-4909-85d5-d4149554ad4e" providerId="ADAL" clId="{6436ADF5-8114-424A-9312-9B3604EDE2C5}" dt="2025-07-11T10:43:46.872" v="5118" actId="47"/>
        <pc:sldMkLst>
          <pc:docMk/>
          <pc:sldMk cId="318696011" sldId="784"/>
        </pc:sldMkLst>
        <pc:spChg chg="mod">
          <ac:chgData name="Yoel Kortick" userId="167978f5-7f40-4909-85d5-d4149554ad4e" providerId="ADAL" clId="{6436ADF5-8114-424A-9312-9B3604EDE2C5}" dt="2025-07-11T09:33:33.066" v="4405" actId="255"/>
          <ac:spMkLst>
            <pc:docMk/>
            <pc:sldMk cId="318696011" sldId="784"/>
            <ac:spMk id="10" creationId="{7E982ACF-83B1-F75F-D0D4-825ABF8392B7}"/>
          </ac:spMkLst>
        </pc:spChg>
      </pc:sldChg>
      <pc:sldChg chg="modSp del mod">
        <pc:chgData name="Yoel Kortick" userId="167978f5-7f40-4909-85d5-d4149554ad4e" providerId="ADAL" clId="{6436ADF5-8114-424A-9312-9B3604EDE2C5}" dt="2025-07-11T10:43:48.599" v="5119" actId="47"/>
        <pc:sldMkLst>
          <pc:docMk/>
          <pc:sldMk cId="2759362149" sldId="785"/>
        </pc:sldMkLst>
        <pc:spChg chg="mod">
          <ac:chgData name="Yoel Kortick" userId="167978f5-7f40-4909-85d5-d4149554ad4e" providerId="ADAL" clId="{6436ADF5-8114-424A-9312-9B3604EDE2C5}" dt="2025-07-11T09:33:39.457" v="4406" actId="255"/>
          <ac:spMkLst>
            <pc:docMk/>
            <pc:sldMk cId="2759362149" sldId="785"/>
            <ac:spMk id="10" creationId="{34A94568-67E9-646D-763A-F713441D7F99}"/>
          </ac:spMkLst>
        </pc:spChg>
      </pc:sldChg>
      <pc:sldChg chg="addSp delSp modSp mod">
        <pc:chgData name="Yoel Kortick" userId="167978f5-7f40-4909-85d5-d4149554ad4e" providerId="ADAL" clId="{6436ADF5-8114-424A-9312-9B3604EDE2C5}" dt="2025-07-11T10:44:00.342" v="5144" actId="208"/>
        <pc:sldMkLst>
          <pc:docMk/>
          <pc:sldMk cId="2517312030" sldId="786"/>
        </pc:sldMkLst>
        <pc:spChg chg="mod">
          <ac:chgData name="Yoel Kortick" userId="167978f5-7f40-4909-85d5-d4149554ad4e" providerId="ADAL" clId="{6436ADF5-8114-424A-9312-9B3604EDE2C5}" dt="2025-07-11T10:43:55.916" v="5141" actId="20577"/>
          <ac:spMkLst>
            <pc:docMk/>
            <pc:sldMk cId="2517312030" sldId="786"/>
            <ac:spMk id="8" creationId="{6DF94599-20AE-5283-3387-728105664D13}"/>
          </ac:spMkLst>
        </pc:spChg>
        <pc:spChg chg="mod">
          <ac:chgData name="Yoel Kortick" userId="167978f5-7f40-4909-85d5-d4149554ad4e" providerId="ADAL" clId="{6436ADF5-8114-424A-9312-9B3604EDE2C5}" dt="2025-07-11T09:33:45.871" v="4407" actId="255"/>
          <ac:spMkLst>
            <pc:docMk/>
            <pc:sldMk cId="2517312030" sldId="786"/>
            <ac:spMk id="10" creationId="{117DF20F-6A34-09AC-D5D2-968829FA4E34}"/>
          </ac:spMkLst>
        </pc:spChg>
        <pc:picChg chg="del">
          <ac:chgData name="Yoel Kortick" userId="167978f5-7f40-4909-85d5-d4149554ad4e" providerId="ADAL" clId="{6436ADF5-8114-424A-9312-9B3604EDE2C5}" dt="2025-07-11T10:43:58.107" v="5142" actId="478"/>
          <ac:picMkLst>
            <pc:docMk/>
            <pc:sldMk cId="2517312030" sldId="786"/>
            <ac:picMk id="3" creationId="{0A070765-62CF-B200-CBA0-9D85FB1B4720}"/>
          </ac:picMkLst>
        </pc:picChg>
        <pc:picChg chg="add mod">
          <ac:chgData name="Yoel Kortick" userId="167978f5-7f40-4909-85d5-d4149554ad4e" providerId="ADAL" clId="{6436ADF5-8114-424A-9312-9B3604EDE2C5}" dt="2025-07-11T10:44:00.342" v="5144" actId="208"/>
          <ac:picMkLst>
            <pc:docMk/>
            <pc:sldMk cId="2517312030" sldId="786"/>
            <ac:picMk id="4" creationId="{EC509734-9B06-B215-D7FF-636B38D5CE01}"/>
          </ac:picMkLst>
        </pc:picChg>
      </pc:sldChg>
      <pc:sldChg chg="addSp delSp modSp mod">
        <pc:chgData name="Yoel Kortick" userId="167978f5-7f40-4909-85d5-d4149554ad4e" providerId="ADAL" clId="{6436ADF5-8114-424A-9312-9B3604EDE2C5}" dt="2025-07-11T10:45:29.536" v="5174" actId="1076"/>
        <pc:sldMkLst>
          <pc:docMk/>
          <pc:sldMk cId="76916586" sldId="787"/>
        </pc:sldMkLst>
        <pc:spChg chg="mod">
          <ac:chgData name="Yoel Kortick" userId="167978f5-7f40-4909-85d5-d4149554ad4e" providerId="ADAL" clId="{6436ADF5-8114-424A-9312-9B3604EDE2C5}" dt="2025-07-11T10:45:05.548" v="5171" actId="1036"/>
          <ac:spMkLst>
            <pc:docMk/>
            <pc:sldMk cId="76916586" sldId="787"/>
            <ac:spMk id="5" creationId="{49C97D3D-181C-B82F-20C1-6774F7F768E4}"/>
          </ac:spMkLst>
        </pc:spChg>
        <pc:spChg chg="del">
          <ac:chgData name="Yoel Kortick" userId="167978f5-7f40-4909-85d5-d4149554ad4e" providerId="ADAL" clId="{6436ADF5-8114-424A-9312-9B3604EDE2C5}" dt="2025-07-11T10:44:50.386" v="5150" actId="478"/>
          <ac:spMkLst>
            <pc:docMk/>
            <pc:sldMk cId="76916586" sldId="787"/>
            <ac:spMk id="6" creationId="{EA74267F-B142-84F0-8BC5-5B03DE55F193}"/>
          </ac:spMkLst>
        </pc:spChg>
        <pc:spChg chg="mod">
          <ac:chgData name="Yoel Kortick" userId="167978f5-7f40-4909-85d5-d4149554ad4e" providerId="ADAL" clId="{6436ADF5-8114-424A-9312-9B3604EDE2C5}" dt="2025-07-11T10:45:24.550" v="5172" actId="14100"/>
          <ac:spMkLst>
            <pc:docMk/>
            <pc:sldMk cId="76916586" sldId="787"/>
            <ac:spMk id="7" creationId="{30A2401B-9473-C92B-05B7-BE5BBEE4BBDB}"/>
          </ac:spMkLst>
        </pc:spChg>
        <pc:spChg chg="mod">
          <ac:chgData name="Yoel Kortick" userId="167978f5-7f40-4909-85d5-d4149554ad4e" providerId="ADAL" clId="{6436ADF5-8114-424A-9312-9B3604EDE2C5}" dt="2025-07-11T10:44:28.027" v="5148" actId="33524"/>
          <ac:spMkLst>
            <pc:docMk/>
            <pc:sldMk cId="76916586" sldId="787"/>
            <ac:spMk id="8" creationId="{A47C666E-5938-E820-8781-437F6BEBF63A}"/>
          </ac:spMkLst>
        </pc:spChg>
        <pc:spChg chg="mod">
          <ac:chgData name="Yoel Kortick" userId="167978f5-7f40-4909-85d5-d4149554ad4e" providerId="ADAL" clId="{6436ADF5-8114-424A-9312-9B3604EDE2C5}" dt="2025-07-11T09:33:51.135" v="4408" actId="255"/>
          <ac:spMkLst>
            <pc:docMk/>
            <pc:sldMk cId="76916586" sldId="787"/>
            <ac:spMk id="10" creationId="{B2CAB7F4-35A1-F39D-864C-5D17E79B0AD2}"/>
          </ac:spMkLst>
        </pc:spChg>
        <pc:picChg chg="add mod ord">
          <ac:chgData name="Yoel Kortick" userId="167978f5-7f40-4909-85d5-d4149554ad4e" providerId="ADAL" clId="{6436ADF5-8114-424A-9312-9B3604EDE2C5}" dt="2025-07-11T10:44:56.853" v="5166" actId="167"/>
          <ac:picMkLst>
            <pc:docMk/>
            <pc:sldMk cId="76916586" sldId="787"/>
            <ac:picMk id="3" creationId="{154146F0-5103-DA10-7A46-1427BF157151}"/>
          </ac:picMkLst>
        </pc:picChg>
        <pc:picChg chg="del">
          <ac:chgData name="Yoel Kortick" userId="167978f5-7f40-4909-85d5-d4149554ad4e" providerId="ADAL" clId="{6436ADF5-8114-424A-9312-9B3604EDE2C5}" dt="2025-07-11T10:44:47.732" v="5149" actId="478"/>
          <ac:picMkLst>
            <pc:docMk/>
            <pc:sldMk cId="76916586" sldId="787"/>
            <ac:picMk id="4" creationId="{4631B794-552B-9931-65D9-A35190387000}"/>
          </ac:picMkLst>
        </pc:picChg>
        <pc:picChg chg="add mod">
          <ac:chgData name="Yoel Kortick" userId="167978f5-7f40-4909-85d5-d4149554ad4e" providerId="ADAL" clId="{6436ADF5-8114-424A-9312-9B3604EDE2C5}" dt="2025-07-11T10:45:29.536" v="5174" actId="1076"/>
          <ac:picMkLst>
            <pc:docMk/>
            <pc:sldMk cId="76916586" sldId="787"/>
            <ac:picMk id="12" creationId="{18272D11-4919-96B6-3D69-2EAE625D9D57}"/>
          </ac:picMkLst>
        </pc:picChg>
      </pc:sldChg>
      <pc:sldChg chg="addSp delSp modSp mod">
        <pc:chgData name="Yoel Kortick" userId="167978f5-7f40-4909-85d5-d4149554ad4e" providerId="ADAL" clId="{6436ADF5-8114-424A-9312-9B3604EDE2C5}" dt="2025-07-11T10:46:08.102" v="5178" actId="208"/>
        <pc:sldMkLst>
          <pc:docMk/>
          <pc:sldMk cId="982811814" sldId="788"/>
        </pc:sldMkLst>
        <pc:spChg chg="del">
          <ac:chgData name="Yoel Kortick" userId="167978f5-7f40-4909-85d5-d4149554ad4e" providerId="ADAL" clId="{6436ADF5-8114-424A-9312-9B3604EDE2C5}" dt="2025-07-11T10:46:05.518" v="5176" actId="478"/>
          <ac:spMkLst>
            <pc:docMk/>
            <pc:sldMk cId="982811814" sldId="788"/>
            <ac:spMk id="5" creationId="{23FDA273-E71A-1515-3434-77D1DA5EB360}"/>
          </ac:spMkLst>
        </pc:spChg>
        <pc:spChg chg="del">
          <ac:chgData name="Yoel Kortick" userId="167978f5-7f40-4909-85d5-d4149554ad4e" providerId="ADAL" clId="{6436ADF5-8114-424A-9312-9B3604EDE2C5}" dt="2025-07-11T10:46:05.518" v="5176" actId="478"/>
          <ac:spMkLst>
            <pc:docMk/>
            <pc:sldMk cId="982811814" sldId="788"/>
            <ac:spMk id="6" creationId="{0BB32A6E-7CC1-7E66-29AD-55A100B17DF5}"/>
          </ac:spMkLst>
        </pc:spChg>
        <pc:spChg chg="mod">
          <ac:chgData name="Yoel Kortick" userId="167978f5-7f40-4909-85d5-d4149554ad4e" providerId="ADAL" clId="{6436ADF5-8114-424A-9312-9B3604EDE2C5}" dt="2025-07-11T10:45:44.730" v="5175"/>
          <ac:spMkLst>
            <pc:docMk/>
            <pc:sldMk cId="982811814" sldId="788"/>
            <ac:spMk id="8" creationId="{64ADB8EE-D15E-C0AE-BE9F-7916FDCEFDE3}"/>
          </ac:spMkLst>
        </pc:spChg>
        <pc:spChg chg="mod">
          <ac:chgData name="Yoel Kortick" userId="167978f5-7f40-4909-85d5-d4149554ad4e" providerId="ADAL" clId="{6436ADF5-8114-424A-9312-9B3604EDE2C5}" dt="2025-07-11T09:33:57.005" v="4409" actId="255"/>
          <ac:spMkLst>
            <pc:docMk/>
            <pc:sldMk cId="982811814" sldId="788"/>
            <ac:spMk id="10" creationId="{A4ABE4BE-51B4-AC6F-BDC6-24DBAF05A7BE}"/>
          </ac:spMkLst>
        </pc:spChg>
        <pc:picChg chg="add mod">
          <ac:chgData name="Yoel Kortick" userId="167978f5-7f40-4909-85d5-d4149554ad4e" providerId="ADAL" clId="{6436ADF5-8114-424A-9312-9B3604EDE2C5}" dt="2025-07-11T10:46:08.102" v="5178" actId="208"/>
          <ac:picMkLst>
            <pc:docMk/>
            <pc:sldMk cId="982811814" sldId="788"/>
            <ac:picMk id="3" creationId="{143883E1-FDF4-34B5-95DE-9E598335D94C}"/>
          </ac:picMkLst>
        </pc:picChg>
        <pc:picChg chg="del">
          <ac:chgData name="Yoel Kortick" userId="167978f5-7f40-4909-85d5-d4149554ad4e" providerId="ADAL" clId="{6436ADF5-8114-424A-9312-9B3604EDE2C5}" dt="2025-07-11T10:46:05.518" v="5176" actId="478"/>
          <ac:picMkLst>
            <pc:docMk/>
            <pc:sldMk cId="982811814" sldId="788"/>
            <ac:picMk id="4" creationId="{9CB0722F-4F90-46C5-1AC1-45CCE0DD219E}"/>
          </ac:picMkLst>
        </pc:picChg>
        <pc:cxnChg chg="del mod">
          <ac:chgData name="Yoel Kortick" userId="167978f5-7f40-4909-85d5-d4149554ad4e" providerId="ADAL" clId="{6436ADF5-8114-424A-9312-9B3604EDE2C5}" dt="2025-07-11T10:46:05.518" v="5176" actId="478"/>
          <ac:cxnSpMkLst>
            <pc:docMk/>
            <pc:sldMk cId="982811814" sldId="788"/>
            <ac:cxnSpMk id="11" creationId="{DE6E0853-1CDB-24A2-2B24-164C859BEC34}"/>
          </ac:cxnSpMkLst>
        </pc:cxnChg>
      </pc:sldChg>
      <pc:sldChg chg="modSp del mod">
        <pc:chgData name="Yoel Kortick" userId="167978f5-7f40-4909-85d5-d4149554ad4e" providerId="ADAL" clId="{6436ADF5-8114-424A-9312-9B3604EDE2C5}" dt="2025-07-11T10:46:23.885" v="5179" actId="47"/>
        <pc:sldMkLst>
          <pc:docMk/>
          <pc:sldMk cId="4138046499" sldId="789"/>
        </pc:sldMkLst>
        <pc:spChg chg="mod">
          <ac:chgData name="Yoel Kortick" userId="167978f5-7f40-4909-85d5-d4149554ad4e" providerId="ADAL" clId="{6436ADF5-8114-424A-9312-9B3604EDE2C5}" dt="2025-07-11T09:34:03.327" v="4410" actId="255"/>
          <ac:spMkLst>
            <pc:docMk/>
            <pc:sldMk cId="4138046499" sldId="789"/>
            <ac:spMk id="10" creationId="{3F2CBB8B-5F50-8EF2-A10F-EE29E0772CEA}"/>
          </ac:spMkLst>
        </pc:spChg>
      </pc:sldChg>
      <pc:sldChg chg="addSp delSp modSp mod">
        <pc:chgData name="Yoel Kortick" userId="167978f5-7f40-4909-85d5-d4149554ad4e" providerId="ADAL" clId="{6436ADF5-8114-424A-9312-9B3604EDE2C5}" dt="2025-07-11T10:47:57.031" v="5189" actId="478"/>
        <pc:sldMkLst>
          <pc:docMk/>
          <pc:sldMk cId="2357073124" sldId="790"/>
        </pc:sldMkLst>
        <pc:spChg chg="mod">
          <ac:chgData name="Yoel Kortick" userId="167978f5-7f40-4909-85d5-d4149554ad4e" providerId="ADAL" clId="{6436ADF5-8114-424A-9312-9B3604EDE2C5}" dt="2025-07-11T10:47:52.180" v="5187" actId="1035"/>
          <ac:spMkLst>
            <pc:docMk/>
            <pc:sldMk cId="2357073124" sldId="790"/>
            <ac:spMk id="4" creationId="{92D35A20-EED9-DF77-4B9E-DBDC58162494}"/>
          </ac:spMkLst>
        </pc:spChg>
        <pc:spChg chg="mod">
          <ac:chgData name="Yoel Kortick" userId="167978f5-7f40-4909-85d5-d4149554ad4e" providerId="ADAL" clId="{6436ADF5-8114-424A-9312-9B3604EDE2C5}" dt="2025-07-11T10:46:27.696" v="5180"/>
          <ac:spMkLst>
            <pc:docMk/>
            <pc:sldMk cId="2357073124" sldId="790"/>
            <ac:spMk id="8" creationId="{324FCDA8-D77D-6911-25AD-4AF11F75BF73}"/>
          </ac:spMkLst>
        </pc:spChg>
        <pc:spChg chg="mod">
          <ac:chgData name="Yoel Kortick" userId="167978f5-7f40-4909-85d5-d4149554ad4e" providerId="ADAL" clId="{6436ADF5-8114-424A-9312-9B3604EDE2C5}" dt="2025-07-11T09:34:11.287" v="4411" actId="255"/>
          <ac:spMkLst>
            <pc:docMk/>
            <pc:sldMk cId="2357073124" sldId="790"/>
            <ac:spMk id="10" creationId="{0BD6C82C-B043-D6A3-92F7-54C538C3397C}"/>
          </ac:spMkLst>
        </pc:spChg>
        <pc:spChg chg="del">
          <ac:chgData name="Yoel Kortick" userId="167978f5-7f40-4909-85d5-d4149554ad4e" providerId="ADAL" clId="{6436ADF5-8114-424A-9312-9B3604EDE2C5}" dt="2025-07-11T10:47:57.031" v="5189" actId="478"/>
          <ac:spMkLst>
            <pc:docMk/>
            <pc:sldMk cId="2357073124" sldId="790"/>
            <ac:spMk id="16" creationId="{914BD8B5-7D0A-E31C-1D0A-D89B7362FD29}"/>
          </ac:spMkLst>
        </pc:spChg>
        <pc:picChg chg="add mod ord">
          <ac:chgData name="Yoel Kortick" userId="167978f5-7f40-4909-85d5-d4149554ad4e" providerId="ADAL" clId="{6436ADF5-8114-424A-9312-9B3604EDE2C5}" dt="2025-07-11T10:47:54.736" v="5188" actId="167"/>
          <ac:picMkLst>
            <pc:docMk/>
            <pc:sldMk cId="2357073124" sldId="790"/>
            <ac:picMk id="3" creationId="{02AD431A-6EED-1911-0779-3A05ACB053A4}"/>
          </ac:picMkLst>
        </pc:picChg>
        <pc:picChg chg="del">
          <ac:chgData name="Yoel Kortick" userId="167978f5-7f40-4909-85d5-d4149554ad4e" providerId="ADAL" clId="{6436ADF5-8114-424A-9312-9B3604EDE2C5}" dt="2025-07-11T10:46:29.805" v="5181" actId="478"/>
          <ac:picMkLst>
            <pc:docMk/>
            <pc:sldMk cId="2357073124" sldId="790"/>
            <ac:picMk id="6" creationId="{74A6AE5C-ABB2-6F4F-BA1F-EC5DD75566D1}"/>
          </ac:picMkLst>
        </pc:picChg>
      </pc:sldChg>
      <pc:sldChg chg="addSp delSp modSp mod">
        <pc:chgData name="Yoel Kortick" userId="167978f5-7f40-4909-85d5-d4149554ad4e" providerId="ADAL" clId="{6436ADF5-8114-424A-9312-9B3604EDE2C5}" dt="2025-07-11T10:49:51.937" v="5200" actId="167"/>
        <pc:sldMkLst>
          <pc:docMk/>
          <pc:sldMk cId="59962400" sldId="791"/>
        </pc:sldMkLst>
        <pc:spChg chg="mod">
          <ac:chgData name="Yoel Kortick" userId="167978f5-7f40-4909-85d5-d4149554ad4e" providerId="ADAL" clId="{6436ADF5-8114-424A-9312-9B3604EDE2C5}" dt="2025-07-11T10:49:50.045" v="5199" actId="14100"/>
          <ac:spMkLst>
            <pc:docMk/>
            <pc:sldMk cId="59962400" sldId="791"/>
            <ac:spMk id="4" creationId="{85BE1AB0-2006-97A1-0993-84EA381EA17B}"/>
          </ac:spMkLst>
        </pc:spChg>
        <pc:spChg chg="mod">
          <ac:chgData name="Yoel Kortick" userId="167978f5-7f40-4909-85d5-d4149554ad4e" providerId="ADAL" clId="{6436ADF5-8114-424A-9312-9B3604EDE2C5}" dt="2025-07-11T10:48:52.407" v="5191"/>
          <ac:spMkLst>
            <pc:docMk/>
            <pc:sldMk cId="59962400" sldId="791"/>
            <ac:spMk id="8" creationId="{88AE5C4E-0D16-724B-DEC2-E028534A89D0}"/>
          </ac:spMkLst>
        </pc:spChg>
        <pc:spChg chg="mod">
          <ac:chgData name="Yoel Kortick" userId="167978f5-7f40-4909-85d5-d4149554ad4e" providerId="ADAL" clId="{6436ADF5-8114-424A-9312-9B3604EDE2C5}" dt="2025-07-11T09:34:16.650" v="4412" actId="255"/>
          <ac:spMkLst>
            <pc:docMk/>
            <pc:sldMk cId="59962400" sldId="791"/>
            <ac:spMk id="10" creationId="{9500FB71-5B24-D322-73C3-BE4090FE09F6}"/>
          </ac:spMkLst>
        </pc:spChg>
        <pc:picChg chg="del">
          <ac:chgData name="Yoel Kortick" userId="167978f5-7f40-4909-85d5-d4149554ad4e" providerId="ADAL" clId="{6436ADF5-8114-424A-9312-9B3604EDE2C5}" dt="2025-07-11T10:49:33.696" v="5192" actId="478"/>
          <ac:picMkLst>
            <pc:docMk/>
            <pc:sldMk cId="59962400" sldId="791"/>
            <ac:picMk id="3" creationId="{7BCF134A-3D2B-31E3-4AA7-B3625934A5A0}"/>
          </ac:picMkLst>
        </pc:picChg>
        <pc:picChg chg="add mod ord">
          <ac:chgData name="Yoel Kortick" userId="167978f5-7f40-4909-85d5-d4149554ad4e" providerId="ADAL" clId="{6436ADF5-8114-424A-9312-9B3604EDE2C5}" dt="2025-07-11T10:49:51.937" v="5200" actId="167"/>
          <ac:picMkLst>
            <pc:docMk/>
            <pc:sldMk cId="59962400" sldId="791"/>
            <ac:picMk id="5" creationId="{E5294242-3C29-9372-CF5E-5D4F7DB9B9AC}"/>
          </ac:picMkLst>
        </pc:picChg>
      </pc:sldChg>
      <pc:sldChg chg="del">
        <pc:chgData name="Yoel Kortick" userId="167978f5-7f40-4909-85d5-d4149554ad4e" providerId="ADAL" clId="{6436ADF5-8114-424A-9312-9B3604EDE2C5}" dt="2025-07-09T06:24:30.677" v="7" actId="47"/>
        <pc:sldMkLst>
          <pc:docMk/>
          <pc:sldMk cId="500481024" sldId="793"/>
        </pc:sldMkLst>
      </pc:sldChg>
      <pc:sldChg chg="del">
        <pc:chgData name="Yoel Kortick" userId="167978f5-7f40-4909-85d5-d4149554ad4e" providerId="ADAL" clId="{6436ADF5-8114-424A-9312-9B3604EDE2C5}" dt="2025-07-09T06:24:30.677" v="7" actId="47"/>
        <pc:sldMkLst>
          <pc:docMk/>
          <pc:sldMk cId="267772505" sldId="794"/>
        </pc:sldMkLst>
      </pc:sldChg>
      <pc:sldChg chg="del">
        <pc:chgData name="Yoel Kortick" userId="167978f5-7f40-4909-85d5-d4149554ad4e" providerId="ADAL" clId="{6436ADF5-8114-424A-9312-9B3604EDE2C5}" dt="2025-07-09T06:24:30.677" v="7" actId="47"/>
        <pc:sldMkLst>
          <pc:docMk/>
          <pc:sldMk cId="758149009" sldId="796"/>
        </pc:sldMkLst>
      </pc:sldChg>
      <pc:sldChg chg="del">
        <pc:chgData name="Yoel Kortick" userId="167978f5-7f40-4909-85d5-d4149554ad4e" providerId="ADAL" clId="{6436ADF5-8114-424A-9312-9B3604EDE2C5}" dt="2025-07-09T06:24:30.677" v="7" actId="47"/>
        <pc:sldMkLst>
          <pc:docMk/>
          <pc:sldMk cId="663415569" sldId="797"/>
        </pc:sldMkLst>
      </pc:sldChg>
      <pc:sldChg chg="del">
        <pc:chgData name="Yoel Kortick" userId="167978f5-7f40-4909-85d5-d4149554ad4e" providerId="ADAL" clId="{6436ADF5-8114-424A-9312-9B3604EDE2C5}" dt="2025-07-09T06:24:30.677" v="7" actId="47"/>
        <pc:sldMkLst>
          <pc:docMk/>
          <pc:sldMk cId="1782986614" sldId="798"/>
        </pc:sldMkLst>
      </pc:sldChg>
      <pc:sldChg chg="del">
        <pc:chgData name="Yoel Kortick" userId="167978f5-7f40-4909-85d5-d4149554ad4e" providerId="ADAL" clId="{6436ADF5-8114-424A-9312-9B3604EDE2C5}" dt="2025-07-09T06:24:30.677" v="7" actId="47"/>
        <pc:sldMkLst>
          <pc:docMk/>
          <pc:sldMk cId="594686783" sldId="799"/>
        </pc:sldMkLst>
      </pc:sldChg>
      <pc:sldChg chg="del">
        <pc:chgData name="Yoel Kortick" userId="167978f5-7f40-4909-85d5-d4149554ad4e" providerId="ADAL" clId="{6436ADF5-8114-424A-9312-9B3604EDE2C5}" dt="2025-07-09T06:24:30.677" v="7" actId="47"/>
        <pc:sldMkLst>
          <pc:docMk/>
          <pc:sldMk cId="3933730125" sldId="800"/>
        </pc:sldMkLst>
      </pc:sldChg>
      <pc:sldChg chg="del">
        <pc:chgData name="Yoel Kortick" userId="167978f5-7f40-4909-85d5-d4149554ad4e" providerId="ADAL" clId="{6436ADF5-8114-424A-9312-9B3604EDE2C5}" dt="2025-07-09T06:24:30.677" v="7" actId="47"/>
        <pc:sldMkLst>
          <pc:docMk/>
          <pc:sldMk cId="2514404049" sldId="801"/>
        </pc:sldMkLst>
      </pc:sldChg>
      <pc:sldChg chg="del">
        <pc:chgData name="Yoel Kortick" userId="167978f5-7f40-4909-85d5-d4149554ad4e" providerId="ADAL" clId="{6436ADF5-8114-424A-9312-9B3604EDE2C5}" dt="2025-07-09T06:24:30.677" v="7" actId="47"/>
        <pc:sldMkLst>
          <pc:docMk/>
          <pc:sldMk cId="3855313965" sldId="802"/>
        </pc:sldMkLst>
      </pc:sldChg>
      <pc:sldChg chg="del">
        <pc:chgData name="Yoel Kortick" userId="167978f5-7f40-4909-85d5-d4149554ad4e" providerId="ADAL" clId="{6436ADF5-8114-424A-9312-9B3604EDE2C5}" dt="2025-07-09T06:24:30.677" v="7" actId="47"/>
        <pc:sldMkLst>
          <pc:docMk/>
          <pc:sldMk cId="2912888166" sldId="803"/>
        </pc:sldMkLst>
      </pc:sldChg>
      <pc:sldChg chg="del">
        <pc:chgData name="Yoel Kortick" userId="167978f5-7f40-4909-85d5-d4149554ad4e" providerId="ADAL" clId="{6436ADF5-8114-424A-9312-9B3604EDE2C5}" dt="2025-07-09T06:24:30.677" v="7" actId="47"/>
        <pc:sldMkLst>
          <pc:docMk/>
          <pc:sldMk cId="4178526539" sldId="804"/>
        </pc:sldMkLst>
      </pc:sldChg>
      <pc:sldChg chg="del">
        <pc:chgData name="Yoel Kortick" userId="167978f5-7f40-4909-85d5-d4149554ad4e" providerId="ADAL" clId="{6436ADF5-8114-424A-9312-9B3604EDE2C5}" dt="2025-07-09T06:24:30.677" v="7" actId="47"/>
        <pc:sldMkLst>
          <pc:docMk/>
          <pc:sldMk cId="462357106" sldId="805"/>
        </pc:sldMkLst>
      </pc:sldChg>
      <pc:sldChg chg="modSp mod">
        <pc:chgData name="Yoel Kortick" userId="167978f5-7f40-4909-85d5-d4149554ad4e" providerId="ADAL" clId="{6436ADF5-8114-424A-9312-9B3604EDE2C5}" dt="2025-07-09T06:24:51.496" v="12" actId="20577"/>
        <pc:sldMkLst>
          <pc:docMk/>
          <pc:sldMk cId="2936091595" sldId="2147480407"/>
        </pc:sldMkLst>
        <pc:spChg chg="mod">
          <ac:chgData name="Yoel Kortick" userId="167978f5-7f40-4909-85d5-d4149554ad4e" providerId="ADAL" clId="{6436ADF5-8114-424A-9312-9B3604EDE2C5}" dt="2025-07-09T06:21:46.179" v="0"/>
          <ac:spMkLst>
            <pc:docMk/>
            <pc:sldMk cId="2936091595" sldId="2147480407"/>
            <ac:spMk id="2" creationId="{00000000-0000-0000-0000-000000000000}"/>
          </ac:spMkLst>
        </pc:spChg>
        <pc:spChg chg="mod">
          <ac:chgData name="Yoel Kortick" userId="167978f5-7f40-4909-85d5-d4149554ad4e" providerId="ADAL" clId="{6436ADF5-8114-424A-9312-9B3604EDE2C5}" dt="2025-07-09T06:24:51.496" v="12" actId="20577"/>
          <ac:spMkLst>
            <pc:docMk/>
            <pc:sldMk cId="2936091595" sldId="2147480407"/>
            <ac:spMk id="5" creationId="{600F600C-6408-A9A6-426D-17EE21FEA9F6}"/>
          </ac:spMkLst>
        </pc:spChg>
      </pc:sldChg>
      <pc:sldChg chg="modSp mod">
        <pc:chgData name="Yoel Kortick" userId="167978f5-7f40-4909-85d5-d4149554ad4e" providerId="ADAL" clId="{6436ADF5-8114-424A-9312-9B3604EDE2C5}" dt="2025-07-11T11:15:27.099" v="5501"/>
        <pc:sldMkLst>
          <pc:docMk/>
          <pc:sldMk cId="2711077615" sldId="2147480430"/>
        </pc:sldMkLst>
        <pc:spChg chg="mod">
          <ac:chgData name="Yoel Kortick" userId="167978f5-7f40-4909-85d5-d4149554ad4e" providerId="ADAL" clId="{6436ADF5-8114-424A-9312-9B3604EDE2C5}" dt="2025-07-11T11:15:27.099" v="5501"/>
          <ac:spMkLst>
            <pc:docMk/>
            <pc:sldMk cId="2711077615" sldId="2147480430"/>
            <ac:spMk id="5" creationId="{00000000-0000-0000-0000-000000000000}"/>
          </ac:spMkLst>
        </pc:spChg>
      </pc:sldChg>
      <pc:sldChg chg="modSp">
        <pc:chgData name="Yoel Kortick" userId="167978f5-7f40-4909-85d5-d4149554ad4e" providerId="ADAL" clId="{6436ADF5-8114-424A-9312-9B3604EDE2C5}" dt="2025-07-09T06:22:18.794" v="1"/>
        <pc:sldMkLst>
          <pc:docMk/>
          <pc:sldMk cId="3215317713" sldId="2147480431"/>
        </pc:sldMkLst>
        <pc:spChg chg="mod">
          <ac:chgData name="Yoel Kortick" userId="167978f5-7f40-4909-85d5-d4149554ad4e" providerId="ADAL" clId="{6436ADF5-8114-424A-9312-9B3604EDE2C5}" dt="2025-07-09T06:22:18.794" v="1"/>
          <ac:spMkLst>
            <pc:docMk/>
            <pc:sldMk cId="3215317713" sldId="2147480431"/>
            <ac:spMk id="5" creationId="{AC821D1E-55D9-ED48-ABA7-12156B4F3037}"/>
          </ac:spMkLst>
        </pc:spChg>
      </pc:sldChg>
      <pc:sldChg chg="modSp">
        <pc:chgData name="Yoel Kortick" userId="167978f5-7f40-4909-85d5-d4149554ad4e" providerId="ADAL" clId="{6436ADF5-8114-424A-9312-9B3604EDE2C5}" dt="2025-07-09T06:22:42.392" v="2"/>
        <pc:sldMkLst>
          <pc:docMk/>
          <pc:sldMk cId="1195457792" sldId="2147480432"/>
        </pc:sldMkLst>
        <pc:spChg chg="mod">
          <ac:chgData name="Yoel Kortick" userId="167978f5-7f40-4909-85d5-d4149554ad4e" providerId="ADAL" clId="{6436ADF5-8114-424A-9312-9B3604EDE2C5}" dt="2025-07-09T06:22:42.392" v="2"/>
          <ac:spMkLst>
            <pc:docMk/>
            <pc:sldMk cId="1195457792" sldId="2147480432"/>
            <ac:spMk id="5" creationId="{AAD7CB18-C58B-BE08-DA4E-D7177B83588C}"/>
          </ac:spMkLst>
        </pc:spChg>
      </pc:sldChg>
      <pc:sldChg chg="modSp mod">
        <pc:chgData name="Yoel Kortick" userId="167978f5-7f40-4909-85d5-d4149554ad4e" providerId="ADAL" clId="{6436ADF5-8114-424A-9312-9B3604EDE2C5}" dt="2025-07-11T11:15:27.099" v="5501"/>
        <pc:sldMkLst>
          <pc:docMk/>
          <pc:sldMk cId="3101334533" sldId="2147480433"/>
        </pc:sldMkLst>
        <pc:spChg chg="mod">
          <ac:chgData name="Yoel Kortick" userId="167978f5-7f40-4909-85d5-d4149554ad4e" providerId="ADAL" clId="{6436ADF5-8114-424A-9312-9B3604EDE2C5}" dt="2025-07-11T11:15:27.099" v="5501"/>
          <ac:spMkLst>
            <pc:docMk/>
            <pc:sldMk cId="3101334533" sldId="2147480433"/>
            <ac:spMk id="5" creationId="{9B846F0D-B909-A456-29DB-C489EE4A1896}"/>
          </ac:spMkLst>
        </pc:spChg>
      </pc:sldChg>
      <pc:sldChg chg="modSp mod">
        <pc:chgData name="Yoel Kortick" userId="167978f5-7f40-4909-85d5-d4149554ad4e" providerId="ADAL" clId="{6436ADF5-8114-424A-9312-9B3604EDE2C5}" dt="2025-07-11T09:33:04.659" v="4401" actId="255"/>
        <pc:sldMkLst>
          <pc:docMk/>
          <pc:sldMk cId="4187908048" sldId="2147480434"/>
        </pc:sldMkLst>
        <pc:spChg chg="mod">
          <ac:chgData name="Yoel Kortick" userId="167978f5-7f40-4909-85d5-d4149554ad4e" providerId="ADAL" clId="{6436ADF5-8114-424A-9312-9B3604EDE2C5}" dt="2025-07-11T09:33:04.659" v="4401" actId="255"/>
          <ac:spMkLst>
            <pc:docMk/>
            <pc:sldMk cId="4187908048" sldId="2147480434"/>
            <ac:spMk id="5" creationId="{D82483CB-88D3-FB16-8B0B-8B907F6B50A9}"/>
          </ac:spMkLst>
        </pc:spChg>
      </pc:sldChg>
      <pc:sldChg chg="modSp">
        <pc:chgData name="Yoel Kortick" userId="167978f5-7f40-4909-85d5-d4149554ad4e" providerId="ADAL" clId="{6436ADF5-8114-424A-9312-9B3604EDE2C5}" dt="2025-07-09T06:24:06.825" v="5"/>
        <pc:sldMkLst>
          <pc:docMk/>
          <pc:sldMk cId="217493611" sldId="2147480435"/>
        </pc:sldMkLst>
        <pc:spChg chg="mod">
          <ac:chgData name="Yoel Kortick" userId="167978f5-7f40-4909-85d5-d4149554ad4e" providerId="ADAL" clId="{6436ADF5-8114-424A-9312-9B3604EDE2C5}" dt="2025-07-09T06:24:06.825" v="5"/>
          <ac:spMkLst>
            <pc:docMk/>
            <pc:sldMk cId="217493611" sldId="2147480435"/>
            <ac:spMk id="5" creationId="{30AC8BB2-32A0-0703-F5CA-0760AF79E4AC}"/>
          </ac:spMkLst>
        </pc:spChg>
      </pc:sldChg>
      <pc:sldChg chg="del">
        <pc:chgData name="Yoel Kortick" userId="167978f5-7f40-4909-85d5-d4149554ad4e" providerId="ADAL" clId="{6436ADF5-8114-424A-9312-9B3604EDE2C5}" dt="2025-07-11T11:12:26.932" v="5489" actId="47"/>
        <pc:sldMkLst>
          <pc:docMk/>
          <pc:sldMk cId="3793389652" sldId="2147480436"/>
        </pc:sldMkLst>
      </pc:sldChg>
      <pc:sldChg chg="del">
        <pc:chgData name="Yoel Kortick" userId="167978f5-7f40-4909-85d5-d4149554ad4e" providerId="ADAL" clId="{6436ADF5-8114-424A-9312-9B3604EDE2C5}" dt="2025-07-09T06:24:30.677" v="7" actId="47"/>
        <pc:sldMkLst>
          <pc:docMk/>
          <pc:sldMk cId="2583671206" sldId="2147480437"/>
        </pc:sldMkLst>
      </pc:sldChg>
      <pc:sldChg chg="addSp delSp modSp add mod">
        <pc:chgData name="Yoel Kortick" userId="167978f5-7f40-4909-85d5-d4149554ad4e" providerId="ADAL" clId="{6436ADF5-8114-424A-9312-9B3604EDE2C5}" dt="2025-07-11T11:19:46.805" v="5658" actId="20577"/>
        <pc:sldMkLst>
          <pc:docMk/>
          <pc:sldMk cId="3570531047" sldId="2147480437"/>
        </pc:sldMkLst>
        <pc:spChg chg="add">
          <ac:chgData name="Yoel Kortick" userId="167978f5-7f40-4909-85d5-d4149554ad4e" providerId="ADAL" clId="{6436ADF5-8114-424A-9312-9B3604EDE2C5}" dt="2025-07-09T13:31:38.544" v="1406" actId="11529"/>
          <ac:spMkLst>
            <pc:docMk/>
            <pc:sldMk cId="3570531047" sldId="2147480437"/>
            <ac:spMk id="5" creationId="{259AEBDC-5812-F058-52F8-76F31BBEDEF6}"/>
          </ac:spMkLst>
        </pc:spChg>
        <pc:spChg chg="mod">
          <ac:chgData name="Yoel Kortick" userId="167978f5-7f40-4909-85d5-d4149554ad4e" providerId="ADAL" clId="{6436ADF5-8114-424A-9312-9B3604EDE2C5}" dt="2025-07-11T11:19:46.805" v="5658" actId="20577"/>
          <ac:spMkLst>
            <pc:docMk/>
            <pc:sldMk cId="3570531047" sldId="2147480437"/>
            <ac:spMk id="8" creationId="{E013C3B5-C246-4FF4-5A10-123D089F0C38}"/>
          </ac:spMkLst>
        </pc:spChg>
        <pc:spChg chg="add">
          <ac:chgData name="Yoel Kortick" userId="167978f5-7f40-4909-85d5-d4149554ad4e" providerId="ADAL" clId="{6436ADF5-8114-424A-9312-9B3604EDE2C5}" dt="2025-07-09T13:31:45.151" v="1407" actId="11529"/>
          <ac:spMkLst>
            <pc:docMk/>
            <pc:sldMk cId="3570531047" sldId="2147480437"/>
            <ac:spMk id="11" creationId="{E8D57AAD-0352-4C25-71A3-49037B16611C}"/>
          </ac:spMkLst>
        </pc:spChg>
        <pc:spChg chg="add">
          <ac:chgData name="Yoel Kortick" userId="167978f5-7f40-4909-85d5-d4149554ad4e" providerId="ADAL" clId="{6436ADF5-8114-424A-9312-9B3604EDE2C5}" dt="2025-07-09T13:31:54.567" v="1408" actId="11529"/>
          <ac:spMkLst>
            <pc:docMk/>
            <pc:sldMk cId="3570531047" sldId="2147480437"/>
            <ac:spMk id="12" creationId="{283CA02A-3591-282C-766F-4531D7579029}"/>
          </ac:spMkLst>
        </pc:spChg>
        <pc:picChg chg="add mod">
          <ac:chgData name="Yoel Kortick" userId="167978f5-7f40-4909-85d5-d4149554ad4e" providerId="ADAL" clId="{6436ADF5-8114-424A-9312-9B3604EDE2C5}" dt="2025-07-09T13:31:30.880" v="1405" actId="208"/>
          <ac:picMkLst>
            <pc:docMk/>
            <pc:sldMk cId="3570531047" sldId="2147480437"/>
            <ac:picMk id="4" creationId="{9874C923-7770-CB9A-7E93-3C44E91628C2}"/>
          </ac:picMkLst>
        </pc:picChg>
      </pc:sldChg>
      <pc:sldChg chg="del">
        <pc:chgData name="Yoel Kortick" userId="167978f5-7f40-4909-85d5-d4149554ad4e" providerId="ADAL" clId="{6436ADF5-8114-424A-9312-9B3604EDE2C5}" dt="2025-07-09T06:24:30.677" v="7" actId="47"/>
        <pc:sldMkLst>
          <pc:docMk/>
          <pc:sldMk cId="336357512" sldId="2147480438"/>
        </pc:sldMkLst>
      </pc:sldChg>
      <pc:sldChg chg="addSp delSp modSp add mod">
        <pc:chgData name="Yoel Kortick" userId="167978f5-7f40-4909-85d5-d4149554ad4e" providerId="ADAL" clId="{6436ADF5-8114-424A-9312-9B3604EDE2C5}" dt="2025-07-09T13:34:46.627" v="1535" actId="208"/>
        <pc:sldMkLst>
          <pc:docMk/>
          <pc:sldMk cId="603070814" sldId="2147480438"/>
        </pc:sldMkLst>
        <pc:spChg chg="mod">
          <ac:chgData name="Yoel Kortick" userId="167978f5-7f40-4909-85d5-d4149554ad4e" providerId="ADAL" clId="{6436ADF5-8114-424A-9312-9B3604EDE2C5}" dt="2025-07-09T13:32:42.095" v="1435" actId="13926"/>
          <ac:spMkLst>
            <pc:docMk/>
            <pc:sldMk cId="603070814" sldId="2147480438"/>
            <ac:spMk id="2" creationId="{3E733AF9-2E20-85F0-37B3-074ADD7D4585}"/>
          </ac:spMkLst>
        </pc:spChg>
        <pc:spChg chg="mod">
          <ac:chgData name="Yoel Kortick" userId="167978f5-7f40-4909-85d5-d4149554ad4e" providerId="ADAL" clId="{6436ADF5-8114-424A-9312-9B3604EDE2C5}" dt="2025-07-09T13:32:51.197" v="1439" actId="20577"/>
          <ac:spMkLst>
            <pc:docMk/>
            <pc:sldMk cId="603070814" sldId="2147480438"/>
            <ac:spMk id="8" creationId="{94FDF6EF-C9F7-C9B5-9BD0-CDB35EF003BB}"/>
          </ac:spMkLst>
        </pc:spChg>
        <pc:spChg chg="mod">
          <ac:chgData name="Yoel Kortick" userId="167978f5-7f40-4909-85d5-d4149554ad4e" providerId="ADAL" clId="{6436ADF5-8114-424A-9312-9B3604EDE2C5}" dt="2025-07-09T13:34:18.046" v="1534" actId="1038"/>
          <ac:spMkLst>
            <pc:docMk/>
            <pc:sldMk cId="603070814" sldId="2147480438"/>
            <ac:spMk id="11" creationId="{C91CE22E-E611-4B61-E78D-2049ACEDDE07}"/>
          </ac:spMkLst>
        </pc:spChg>
        <pc:spChg chg="mod">
          <ac:chgData name="Yoel Kortick" userId="167978f5-7f40-4909-85d5-d4149554ad4e" providerId="ADAL" clId="{6436ADF5-8114-424A-9312-9B3604EDE2C5}" dt="2025-07-09T13:34:02.476" v="1500" actId="1038"/>
          <ac:spMkLst>
            <pc:docMk/>
            <pc:sldMk cId="603070814" sldId="2147480438"/>
            <ac:spMk id="13" creationId="{E9D929B0-002D-7D0D-C799-E121108A40F8}"/>
          </ac:spMkLst>
        </pc:spChg>
        <pc:spChg chg="mod">
          <ac:chgData name="Yoel Kortick" userId="167978f5-7f40-4909-85d5-d4149554ad4e" providerId="ADAL" clId="{6436ADF5-8114-424A-9312-9B3604EDE2C5}" dt="2025-07-09T13:34:12.979" v="1519" actId="14100"/>
          <ac:spMkLst>
            <pc:docMk/>
            <pc:sldMk cId="603070814" sldId="2147480438"/>
            <ac:spMk id="14" creationId="{56992881-1854-AC92-F250-CAE657E8ED4E}"/>
          </ac:spMkLst>
        </pc:spChg>
        <pc:picChg chg="add mod ord">
          <ac:chgData name="Yoel Kortick" userId="167978f5-7f40-4909-85d5-d4149554ad4e" providerId="ADAL" clId="{6436ADF5-8114-424A-9312-9B3604EDE2C5}" dt="2025-07-09T13:34:46.627" v="1535" actId="208"/>
          <ac:picMkLst>
            <pc:docMk/>
            <pc:sldMk cId="603070814" sldId="2147480438"/>
            <ac:picMk id="4" creationId="{F9FA8F2D-C02E-F792-FE6E-8F5E1CF33180}"/>
          </ac:picMkLst>
        </pc:picChg>
      </pc:sldChg>
      <pc:sldChg chg="addSp delSp modSp add mod">
        <pc:chgData name="Yoel Kortick" userId="167978f5-7f40-4909-85d5-d4149554ad4e" providerId="ADAL" clId="{6436ADF5-8114-424A-9312-9B3604EDE2C5}" dt="2025-07-09T13:35:28.952" v="1567" actId="478"/>
        <pc:sldMkLst>
          <pc:docMk/>
          <pc:sldMk cId="1956285084" sldId="2147480439"/>
        </pc:sldMkLst>
        <pc:spChg chg="mod">
          <ac:chgData name="Yoel Kortick" userId="167978f5-7f40-4909-85d5-d4149554ad4e" providerId="ADAL" clId="{6436ADF5-8114-424A-9312-9B3604EDE2C5}" dt="2025-07-09T13:35:24.075" v="1565" actId="1038"/>
          <ac:spMkLst>
            <pc:docMk/>
            <pc:sldMk cId="1956285084" sldId="2147480439"/>
            <ac:spMk id="5" creationId="{E420322A-C66A-2FB3-EE55-4F98E78BD1A1}"/>
          </ac:spMkLst>
        </pc:spChg>
        <pc:spChg chg="mod">
          <ac:chgData name="Yoel Kortick" userId="167978f5-7f40-4909-85d5-d4149554ad4e" providerId="ADAL" clId="{6436ADF5-8114-424A-9312-9B3604EDE2C5}" dt="2025-07-09T13:35:04.126" v="1554" actId="20577"/>
          <ac:spMkLst>
            <pc:docMk/>
            <pc:sldMk cId="1956285084" sldId="2147480439"/>
            <ac:spMk id="8" creationId="{9E5B6242-F30F-1C26-A367-FEF1BE7080B5}"/>
          </ac:spMkLst>
        </pc:spChg>
        <pc:spChg chg="mod">
          <ac:chgData name="Yoel Kortick" userId="167978f5-7f40-4909-85d5-d4149554ad4e" providerId="ADAL" clId="{6436ADF5-8114-424A-9312-9B3604EDE2C5}" dt="2025-07-09T13:35:15.068" v="1559" actId="14100"/>
          <ac:spMkLst>
            <pc:docMk/>
            <pc:sldMk cId="1956285084" sldId="2147480439"/>
            <ac:spMk id="12" creationId="{6C26D9CF-3D4A-2E90-5DB5-0DE636CD520B}"/>
          </ac:spMkLst>
        </pc:spChg>
        <pc:picChg chg="add mod ord">
          <ac:chgData name="Yoel Kortick" userId="167978f5-7f40-4909-85d5-d4149554ad4e" providerId="ADAL" clId="{6436ADF5-8114-424A-9312-9B3604EDE2C5}" dt="2025-07-09T13:35:26.876" v="1566" actId="208"/>
          <ac:picMkLst>
            <pc:docMk/>
            <pc:sldMk cId="1956285084" sldId="2147480439"/>
            <ac:picMk id="3" creationId="{B9A6C763-6B5D-154A-0CF4-6E3672FBFA74}"/>
          </ac:picMkLst>
        </pc:picChg>
      </pc:sldChg>
      <pc:sldChg chg="del">
        <pc:chgData name="Yoel Kortick" userId="167978f5-7f40-4909-85d5-d4149554ad4e" providerId="ADAL" clId="{6436ADF5-8114-424A-9312-9B3604EDE2C5}" dt="2025-07-09T06:24:30.677" v="7" actId="47"/>
        <pc:sldMkLst>
          <pc:docMk/>
          <pc:sldMk cId="1982059557" sldId="2147480439"/>
        </pc:sldMkLst>
      </pc:sldChg>
      <pc:sldChg chg="addSp delSp modSp add mod">
        <pc:chgData name="Yoel Kortick" userId="167978f5-7f40-4909-85d5-d4149554ad4e" providerId="ADAL" clId="{6436ADF5-8114-424A-9312-9B3604EDE2C5}" dt="2025-07-09T13:42:46.711" v="1741" actId="1036"/>
        <pc:sldMkLst>
          <pc:docMk/>
          <pc:sldMk cId="2968204004" sldId="2147480440"/>
        </pc:sldMkLst>
        <pc:spChg chg="add mod">
          <ac:chgData name="Yoel Kortick" userId="167978f5-7f40-4909-85d5-d4149554ad4e" providerId="ADAL" clId="{6436ADF5-8114-424A-9312-9B3604EDE2C5}" dt="2025-07-09T13:40:44.977" v="1697" actId="120"/>
          <ac:spMkLst>
            <pc:docMk/>
            <pc:sldMk cId="2968204004" sldId="2147480440"/>
            <ac:spMk id="2" creationId="{1CC5E2E7-854D-DD87-4478-2F0FF1CFD487}"/>
          </ac:spMkLst>
        </pc:spChg>
        <pc:spChg chg="add mod">
          <ac:chgData name="Yoel Kortick" userId="167978f5-7f40-4909-85d5-d4149554ad4e" providerId="ADAL" clId="{6436ADF5-8114-424A-9312-9B3604EDE2C5}" dt="2025-07-09T13:41:08.560" v="1701" actId="1076"/>
          <ac:spMkLst>
            <pc:docMk/>
            <pc:sldMk cId="2968204004" sldId="2147480440"/>
            <ac:spMk id="4" creationId="{10E892E6-B976-BDED-77C1-B33E9BE32579}"/>
          </ac:spMkLst>
        </pc:spChg>
        <pc:spChg chg="mod">
          <ac:chgData name="Yoel Kortick" userId="167978f5-7f40-4909-85d5-d4149554ad4e" providerId="ADAL" clId="{6436ADF5-8114-424A-9312-9B3604EDE2C5}" dt="2025-07-09T13:39:15.765" v="1688" actId="1035"/>
          <ac:spMkLst>
            <pc:docMk/>
            <pc:sldMk cId="2968204004" sldId="2147480440"/>
            <ac:spMk id="5" creationId="{64D9DBEE-A99E-A832-C397-AD56AB956CEF}"/>
          </ac:spMkLst>
        </pc:spChg>
        <pc:spChg chg="mod">
          <ac:chgData name="Yoel Kortick" userId="167978f5-7f40-4909-85d5-d4149554ad4e" providerId="ADAL" clId="{6436ADF5-8114-424A-9312-9B3604EDE2C5}" dt="2025-07-09T13:36:51.669" v="1661" actId="20577"/>
          <ac:spMkLst>
            <pc:docMk/>
            <pc:sldMk cId="2968204004" sldId="2147480440"/>
            <ac:spMk id="8" creationId="{E40079C1-6363-86D7-5D8B-5187FBF90ED1}"/>
          </ac:spMkLst>
        </pc:spChg>
        <pc:spChg chg="mod">
          <ac:chgData name="Yoel Kortick" userId="167978f5-7f40-4909-85d5-d4149554ad4e" providerId="ADAL" clId="{6436ADF5-8114-424A-9312-9B3604EDE2C5}" dt="2025-07-09T13:38:57.013" v="1682" actId="1036"/>
          <ac:spMkLst>
            <pc:docMk/>
            <pc:sldMk cId="2968204004" sldId="2147480440"/>
            <ac:spMk id="12" creationId="{50AFD66D-0962-7901-56BB-A789D3263779}"/>
          </ac:spMkLst>
        </pc:spChg>
        <pc:spChg chg="add mod">
          <ac:chgData name="Yoel Kortick" userId="167978f5-7f40-4909-85d5-d4149554ad4e" providerId="ADAL" clId="{6436ADF5-8114-424A-9312-9B3604EDE2C5}" dt="2025-07-09T13:42:10.220" v="1715" actId="1036"/>
          <ac:spMkLst>
            <pc:docMk/>
            <pc:sldMk cId="2968204004" sldId="2147480440"/>
            <ac:spMk id="20" creationId="{5AA11912-E085-5658-4609-2C71646FB07F}"/>
          </ac:spMkLst>
        </pc:spChg>
        <pc:spChg chg="add mod">
          <ac:chgData name="Yoel Kortick" userId="167978f5-7f40-4909-85d5-d4149554ad4e" providerId="ADAL" clId="{6436ADF5-8114-424A-9312-9B3604EDE2C5}" dt="2025-07-09T13:42:46.711" v="1741" actId="1036"/>
          <ac:spMkLst>
            <pc:docMk/>
            <pc:sldMk cId="2968204004" sldId="2147480440"/>
            <ac:spMk id="24" creationId="{F167D63D-F168-11D0-4FBB-94A2F11C8E76}"/>
          </ac:spMkLst>
        </pc:spChg>
        <pc:spChg chg="add mod">
          <ac:chgData name="Yoel Kortick" userId="167978f5-7f40-4909-85d5-d4149554ad4e" providerId="ADAL" clId="{6436ADF5-8114-424A-9312-9B3604EDE2C5}" dt="2025-07-09T13:42:23.670" v="1725" actId="1038"/>
          <ac:spMkLst>
            <pc:docMk/>
            <pc:sldMk cId="2968204004" sldId="2147480440"/>
            <ac:spMk id="26" creationId="{4F31C126-82C5-BA0B-673A-3D0BFF6EF359}"/>
          </ac:spMkLst>
        </pc:spChg>
        <pc:spChg chg="add mod">
          <ac:chgData name="Yoel Kortick" userId="167978f5-7f40-4909-85d5-d4149554ad4e" providerId="ADAL" clId="{6436ADF5-8114-424A-9312-9B3604EDE2C5}" dt="2025-07-09T13:42:31.294" v="1733" actId="1036"/>
          <ac:spMkLst>
            <pc:docMk/>
            <pc:sldMk cId="2968204004" sldId="2147480440"/>
            <ac:spMk id="27" creationId="{9E512F32-25AF-42E5-959C-5BFBB50E840C}"/>
          </ac:spMkLst>
        </pc:spChg>
        <pc:picChg chg="add mod ord">
          <ac:chgData name="Yoel Kortick" userId="167978f5-7f40-4909-85d5-d4149554ad4e" providerId="ADAL" clId="{6436ADF5-8114-424A-9312-9B3604EDE2C5}" dt="2025-07-09T13:39:06.464" v="1684" actId="167"/>
          <ac:picMkLst>
            <pc:docMk/>
            <pc:sldMk cId="2968204004" sldId="2147480440"/>
            <ac:picMk id="11" creationId="{86CF143D-7E2E-9749-C5BF-DF69390D044E}"/>
          </ac:picMkLst>
        </pc:picChg>
        <pc:picChg chg="add mod">
          <ac:chgData name="Yoel Kortick" userId="167978f5-7f40-4909-85d5-d4149554ad4e" providerId="ADAL" clId="{6436ADF5-8114-424A-9312-9B3604EDE2C5}" dt="2025-07-09T13:42:34.205" v="1734" actId="208"/>
          <ac:picMkLst>
            <pc:docMk/>
            <pc:sldMk cId="2968204004" sldId="2147480440"/>
            <ac:picMk id="18" creationId="{7CF32B12-B762-C886-30A8-D6CD42D96A8A}"/>
          </ac:picMkLst>
        </pc:picChg>
        <pc:cxnChg chg="add">
          <ac:chgData name="Yoel Kortick" userId="167978f5-7f40-4909-85d5-d4149554ad4e" providerId="ADAL" clId="{6436ADF5-8114-424A-9312-9B3604EDE2C5}" dt="2025-07-09T13:39:23.413" v="1689" actId="11529"/>
          <ac:cxnSpMkLst>
            <pc:docMk/>
            <pc:sldMk cId="2968204004" sldId="2147480440"/>
            <ac:cxnSpMk id="14" creationId="{C00D7C20-A62C-3FCB-B4BF-4462BE6BD608}"/>
          </ac:cxnSpMkLst>
        </pc:cxnChg>
        <pc:cxnChg chg="add mod">
          <ac:chgData name="Yoel Kortick" userId="167978f5-7f40-4909-85d5-d4149554ad4e" providerId="ADAL" clId="{6436ADF5-8114-424A-9312-9B3604EDE2C5}" dt="2025-07-09T13:40:49.367" v="1698" actId="14100"/>
          <ac:cxnSpMkLst>
            <pc:docMk/>
            <pc:sldMk cId="2968204004" sldId="2147480440"/>
            <ac:cxnSpMk id="16" creationId="{98F3ABEC-D7EC-4A4D-92C4-678F5084C0C2}"/>
          </ac:cxnSpMkLst>
        </pc:cxnChg>
        <pc:cxnChg chg="add mod">
          <ac:chgData name="Yoel Kortick" userId="167978f5-7f40-4909-85d5-d4149554ad4e" providerId="ADAL" clId="{6436ADF5-8114-424A-9312-9B3604EDE2C5}" dt="2025-07-09T13:41:29.668" v="1706" actId="571"/>
          <ac:cxnSpMkLst>
            <pc:docMk/>
            <pc:sldMk cId="2968204004" sldId="2147480440"/>
            <ac:cxnSpMk id="21" creationId="{E84C753B-9B0F-DF97-6A1A-55081163F331}"/>
          </ac:cxnSpMkLst>
        </pc:cxnChg>
        <pc:cxnChg chg="add mod">
          <ac:chgData name="Yoel Kortick" userId="167978f5-7f40-4909-85d5-d4149554ad4e" providerId="ADAL" clId="{6436ADF5-8114-424A-9312-9B3604EDE2C5}" dt="2025-07-09T13:41:36.932" v="1708" actId="14100"/>
          <ac:cxnSpMkLst>
            <pc:docMk/>
            <pc:sldMk cId="2968204004" sldId="2147480440"/>
            <ac:cxnSpMk id="22" creationId="{F525A5C1-A256-335E-15A0-D6F79E713B10}"/>
          </ac:cxnSpMkLst>
        </pc:cxnChg>
      </pc:sldChg>
      <pc:sldChg chg="del">
        <pc:chgData name="Yoel Kortick" userId="167978f5-7f40-4909-85d5-d4149554ad4e" providerId="ADAL" clId="{6436ADF5-8114-424A-9312-9B3604EDE2C5}" dt="2025-07-09T06:24:30.677" v="7" actId="47"/>
        <pc:sldMkLst>
          <pc:docMk/>
          <pc:sldMk cId="3319784378" sldId="2147480440"/>
        </pc:sldMkLst>
      </pc:sldChg>
      <pc:sldChg chg="del">
        <pc:chgData name="Yoel Kortick" userId="167978f5-7f40-4909-85d5-d4149554ad4e" providerId="ADAL" clId="{6436ADF5-8114-424A-9312-9B3604EDE2C5}" dt="2025-07-09T06:24:30.677" v="7" actId="47"/>
        <pc:sldMkLst>
          <pc:docMk/>
          <pc:sldMk cId="3362003668" sldId="2147480441"/>
        </pc:sldMkLst>
      </pc:sldChg>
      <pc:sldChg chg="addSp delSp modSp add mod">
        <pc:chgData name="Yoel Kortick" userId="167978f5-7f40-4909-85d5-d4149554ad4e" providerId="ADAL" clId="{6436ADF5-8114-424A-9312-9B3604EDE2C5}" dt="2025-07-11T11:20:17.862" v="5660" actId="20577"/>
        <pc:sldMkLst>
          <pc:docMk/>
          <pc:sldMk cId="4054562025" sldId="2147480441"/>
        </pc:sldMkLst>
        <pc:spChg chg="mod">
          <ac:chgData name="Yoel Kortick" userId="167978f5-7f40-4909-85d5-d4149554ad4e" providerId="ADAL" clId="{6436ADF5-8114-424A-9312-9B3604EDE2C5}" dt="2025-07-11T11:20:17.862" v="5660" actId="20577"/>
          <ac:spMkLst>
            <pc:docMk/>
            <pc:sldMk cId="4054562025" sldId="2147480441"/>
            <ac:spMk id="8" creationId="{61A10106-E67B-BCE6-AF4B-51E0F6E30290}"/>
          </ac:spMkLst>
        </pc:spChg>
        <pc:picChg chg="add mod">
          <ac:chgData name="Yoel Kortick" userId="167978f5-7f40-4909-85d5-d4149554ad4e" providerId="ADAL" clId="{6436ADF5-8114-424A-9312-9B3604EDE2C5}" dt="2025-07-09T13:45:16.021" v="1912" actId="1036"/>
          <ac:picMkLst>
            <pc:docMk/>
            <pc:sldMk cId="4054562025" sldId="2147480441"/>
            <ac:picMk id="6" creationId="{A84E3CEB-95D1-71CD-701E-3290B6D32F1F}"/>
          </ac:picMkLst>
        </pc:picChg>
      </pc:sldChg>
      <pc:sldChg chg="del">
        <pc:chgData name="Yoel Kortick" userId="167978f5-7f40-4909-85d5-d4149554ad4e" providerId="ADAL" clId="{6436ADF5-8114-424A-9312-9B3604EDE2C5}" dt="2025-07-09T06:24:30.677" v="7" actId="47"/>
        <pc:sldMkLst>
          <pc:docMk/>
          <pc:sldMk cId="1212022780" sldId="2147480442"/>
        </pc:sldMkLst>
      </pc:sldChg>
      <pc:sldChg chg="addSp delSp modSp add mod">
        <pc:chgData name="Yoel Kortick" userId="167978f5-7f40-4909-85d5-d4149554ad4e" providerId="ADAL" clId="{6436ADF5-8114-424A-9312-9B3604EDE2C5}" dt="2025-07-09T13:53:51.537" v="1978" actId="208"/>
        <pc:sldMkLst>
          <pc:docMk/>
          <pc:sldMk cId="1718760644" sldId="2147480442"/>
        </pc:sldMkLst>
        <pc:spChg chg="mod">
          <ac:chgData name="Yoel Kortick" userId="167978f5-7f40-4909-85d5-d4149554ad4e" providerId="ADAL" clId="{6436ADF5-8114-424A-9312-9B3604EDE2C5}" dt="2025-07-09T13:53:11.831" v="1962" actId="20577"/>
          <ac:spMkLst>
            <pc:docMk/>
            <pc:sldMk cId="1718760644" sldId="2147480442"/>
            <ac:spMk id="8" creationId="{E5703033-4E9C-956C-D8A5-4D27A12002F2}"/>
          </ac:spMkLst>
        </pc:spChg>
        <pc:picChg chg="add mod">
          <ac:chgData name="Yoel Kortick" userId="167978f5-7f40-4909-85d5-d4149554ad4e" providerId="ADAL" clId="{6436ADF5-8114-424A-9312-9B3604EDE2C5}" dt="2025-07-09T13:53:51.537" v="1978" actId="208"/>
          <ac:picMkLst>
            <pc:docMk/>
            <pc:sldMk cId="1718760644" sldId="2147480442"/>
            <ac:picMk id="3" creationId="{7EE99FA8-F506-2DE2-BE62-8CC5E28C604E}"/>
          </ac:picMkLst>
        </pc:picChg>
      </pc:sldChg>
      <pc:sldChg chg="addSp delSp modSp add mod">
        <pc:chgData name="Yoel Kortick" userId="167978f5-7f40-4909-85d5-d4149554ad4e" providerId="ADAL" clId="{6436ADF5-8114-424A-9312-9B3604EDE2C5}" dt="2025-07-11T11:20:58.748" v="5678" actId="14100"/>
        <pc:sldMkLst>
          <pc:docMk/>
          <pc:sldMk cId="1609497727" sldId="2147480443"/>
        </pc:sldMkLst>
        <pc:spChg chg="add">
          <ac:chgData name="Yoel Kortick" userId="167978f5-7f40-4909-85d5-d4149554ad4e" providerId="ADAL" clId="{6436ADF5-8114-424A-9312-9B3604EDE2C5}" dt="2025-07-09T13:56:57.720" v="2016" actId="11529"/>
          <ac:spMkLst>
            <pc:docMk/>
            <pc:sldMk cId="1609497727" sldId="2147480443"/>
            <ac:spMk id="5" creationId="{785BF7B7-3544-2AB5-ACA9-AE1C5FA8A90E}"/>
          </ac:spMkLst>
        </pc:spChg>
        <pc:spChg chg="mod">
          <ac:chgData name="Yoel Kortick" userId="167978f5-7f40-4909-85d5-d4149554ad4e" providerId="ADAL" clId="{6436ADF5-8114-424A-9312-9B3604EDE2C5}" dt="2025-07-11T11:20:58.748" v="5678" actId="14100"/>
          <ac:spMkLst>
            <pc:docMk/>
            <pc:sldMk cId="1609497727" sldId="2147480443"/>
            <ac:spMk id="7" creationId="{8F687E5D-86CE-036B-7B9E-7BB79DD95F21}"/>
          </ac:spMkLst>
        </pc:spChg>
        <pc:spChg chg="mod">
          <ac:chgData name="Yoel Kortick" userId="167978f5-7f40-4909-85d5-d4149554ad4e" providerId="ADAL" clId="{6436ADF5-8114-424A-9312-9B3604EDE2C5}" dt="2025-07-11T11:20:53.699" v="5677" actId="20577"/>
          <ac:spMkLst>
            <pc:docMk/>
            <pc:sldMk cId="1609497727" sldId="2147480443"/>
            <ac:spMk id="8" creationId="{6C32128D-E1DB-22F9-047E-D0D2E00CD5A8}"/>
          </ac:spMkLst>
        </pc:spChg>
        <pc:picChg chg="add mod">
          <ac:chgData name="Yoel Kortick" userId="167978f5-7f40-4909-85d5-d4149554ad4e" providerId="ADAL" clId="{6436ADF5-8114-424A-9312-9B3604EDE2C5}" dt="2025-07-09T13:56:39.270" v="1996" actId="208"/>
          <ac:picMkLst>
            <pc:docMk/>
            <pc:sldMk cId="1609497727" sldId="2147480443"/>
            <ac:picMk id="4" creationId="{A2CD8416-7FAC-51E7-F553-37133F262E6C}"/>
          </ac:picMkLst>
        </pc:picChg>
      </pc:sldChg>
      <pc:sldChg chg="addSp delSp modSp add mod">
        <pc:chgData name="Yoel Kortick" userId="167978f5-7f40-4909-85d5-d4149554ad4e" providerId="ADAL" clId="{6436ADF5-8114-424A-9312-9B3604EDE2C5}" dt="2025-07-09T14:01:16.070" v="2244" actId="1076"/>
        <pc:sldMkLst>
          <pc:docMk/>
          <pc:sldMk cId="1101623465" sldId="2147480444"/>
        </pc:sldMkLst>
        <pc:spChg chg="mod">
          <ac:chgData name="Yoel Kortick" userId="167978f5-7f40-4909-85d5-d4149554ad4e" providerId="ADAL" clId="{6436ADF5-8114-424A-9312-9B3604EDE2C5}" dt="2025-07-09T13:58:47.805" v="2023" actId="14100"/>
          <ac:spMkLst>
            <pc:docMk/>
            <pc:sldMk cId="1101623465" sldId="2147480444"/>
            <ac:spMk id="5" creationId="{BFE20BE8-FA27-120D-E736-12D95C1E04FC}"/>
          </ac:spMkLst>
        </pc:spChg>
        <pc:spChg chg="add mod">
          <ac:chgData name="Yoel Kortick" userId="167978f5-7f40-4909-85d5-d4149554ad4e" providerId="ADAL" clId="{6436ADF5-8114-424A-9312-9B3604EDE2C5}" dt="2025-07-09T13:59:02.283" v="2030" actId="1037"/>
          <ac:spMkLst>
            <pc:docMk/>
            <pc:sldMk cId="1101623465" sldId="2147480444"/>
            <ac:spMk id="6" creationId="{988E37CC-EFCF-D519-5139-9B757CAE9553}"/>
          </ac:spMkLst>
        </pc:spChg>
        <pc:spChg chg="mod">
          <ac:chgData name="Yoel Kortick" userId="167978f5-7f40-4909-85d5-d4149554ad4e" providerId="ADAL" clId="{6436ADF5-8114-424A-9312-9B3604EDE2C5}" dt="2025-07-09T13:57:46.944" v="2018"/>
          <ac:spMkLst>
            <pc:docMk/>
            <pc:sldMk cId="1101623465" sldId="2147480444"/>
            <ac:spMk id="8" creationId="{A92BF5AD-632C-572A-CEA8-21B038718145}"/>
          </ac:spMkLst>
        </pc:spChg>
        <pc:spChg chg="add mod">
          <ac:chgData name="Yoel Kortick" userId="167978f5-7f40-4909-85d5-d4149554ad4e" providerId="ADAL" clId="{6436ADF5-8114-424A-9312-9B3604EDE2C5}" dt="2025-07-09T14:00:20.176" v="2118" actId="1076"/>
          <ac:spMkLst>
            <pc:docMk/>
            <pc:sldMk cId="1101623465" sldId="2147480444"/>
            <ac:spMk id="11" creationId="{454F85A7-0908-06FE-6EDE-0307263F18E0}"/>
          </ac:spMkLst>
        </pc:spChg>
        <pc:spChg chg="add mod">
          <ac:chgData name="Yoel Kortick" userId="167978f5-7f40-4909-85d5-d4149554ad4e" providerId="ADAL" clId="{6436ADF5-8114-424A-9312-9B3604EDE2C5}" dt="2025-07-09T14:01:16.070" v="2244" actId="1076"/>
          <ac:spMkLst>
            <pc:docMk/>
            <pc:sldMk cId="1101623465" sldId="2147480444"/>
            <ac:spMk id="17" creationId="{79764A00-E966-66AC-BF6A-30F9577A2D4A}"/>
          </ac:spMkLst>
        </pc:spChg>
        <pc:picChg chg="add mod ord">
          <ac:chgData name="Yoel Kortick" userId="167978f5-7f40-4909-85d5-d4149554ad4e" providerId="ADAL" clId="{6436ADF5-8114-424A-9312-9B3604EDE2C5}" dt="2025-07-09T13:59:04.969" v="2031" actId="208"/>
          <ac:picMkLst>
            <pc:docMk/>
            <pc:sldMk cId="1101623465" sldId="2147480444"/>
            <ac:picMk id="3" creationId="{AC3CD9D6-ED78-F1DC-21D9-DBC88D392319}"/>
          </ac:picMkLst>
        </pc:picChg>
        <pc:cxnChg chg="add mod">
          <ac:chgData name="Yoel Kortick" userId="167978f5-7f40-4909-85d5-d4149554ad4e" providerId="ADAL" clId="{6436ADF5-8114-424A-9312-9B3604EDE2C5}" dt="2025-07-09T13:59:57.141" v="2111" actId="1037"/>
          <ac:cxnSpMkLst>
            <pc:docMk/>
            <pc:sldMk cId="1101623465" sldId="2147480444"/>
            <ac:cxnSpMk id="12" creationId="{9368203D-6A68-7CBD-01DD-5CDD35D42859}"/>
          </ac:cxnSpMkLst>
        </pc:cxnChg>
        <pc:cxnChg chg="add mod">
          <ac:chgData name="Yoel Kortick" userId="167978f5-7f40-4909-85d5-d4149554ad4e" providerId="ADAL" clId="{6436ADF5-8114-424A-9312-9B3604EDE2C5}" dt="2025-07-09T14:00:16.465" v="2117" actId="14100"/>
          <ac:cxnSpMkLst>
            <pc:docMk/>
            <pc:sldMk cId="1101623465" sldId="2147480444"/>
            <ac:cxnSpMk id="13" creationId="{F81A2B49-702E-18F1-BC2F-270AFAE3DDCC}"/>
          </ac:cxnSpMkLst>
        </pc:cxnChg>
        <pc:cxnChg chg="add mod">
          <ac:chgData name="Yoel Kortick" userId="167978f5-7f40-4909-85d5-d4149554ad4e" providerId="ADAL" clId="{6436ADF5-8114-424A-9312-9B3604EDE2C5}" dt="2025-07-09T14:01:10.624" v="2243" actId="14100"/>
          <ac:cxnSpMkLst>
            <pc:docMk/>
            <pc:sldMk cId="1101623465" sldId="2147480444"/>
            <ac:cxnSpMk id="18" creationId="{6C55347D-AF6F-7A56-F0F9-3CF1E701AF71}"/>
          </ac:cxnSpMkLst>
        </pc:cxnChg>
        <pc:cxnChg chg="add mod">
          <ac:chgData name="Yoel Kortick" userId="167978f5-7f40-4909-85d5-d4149554ad4e" providerId="ADAL" clId="{6436ADF5-8114-424A-9312-9B3604EDE2C5}" dt="2025-07-09T14:01:02.708" v="2242" actId="1035"/>
          <ac:cxnSpMkLst>
            <pc:docMk/>
            <pc:sldMk cId="1101623465" sldId="2147480444"/>
            <ac:cxnSpMk id="19" creationId="{C0CD8C35-8894-7AF0-8A4E-E541DBDB9FCC}"/>
          </ac:cxnSpMkLst>
        </pc:cxnChg>
      </pc:sldChg>
      <pc:sldChg chg="addSp delSp modSp add mod">
        <pc:chgData name="Yoel Kortick" userId="167978f5-7f40-4909-85d5-d4149554ad4e" providerId="ADAL" clId="{6436ADF5-8114-424A-9312-9B3604EDE2C5}" dt="2025-07-09T14:07:42.525" v="2393" actId="11529"/>
        <pc:sldMkLst>
          <pc:docMk/>
          <pc:sldMk cId="2234022648" sldId="2147480445"/>
        </pc:sldMkLst>
        <pc:spChg chg="mod">
          <ac:chgData name="Yoel Kortick" userId="167978f5-7f40-4909-85d5-d4149554ad4e" providerId="ADAL" clId="{6436ADF5-8114-424A-9312-9B3604EDE2C5}" dt="2025-07-09T14:05:23.244" v="2246"/>
          <ac:spMkLst>
            <pc:docMk/>
            <pc:sldMk cId="2234022648" sldId="2147480445"/>
            <ac:spMk id="8" creationId="{2EC3A535-10B5-17EF-3994-B97E7A66318A}"/>
          </ac:spMkLst>
        </pc:spChg>
        <pc:spChg chg="add">
          <ac:chgData name="Yoel Kortick" userId="167978f5-7f40-4909-85d5-d4149554ad4e" providerId="ADAL" clId="{6436ADF5-8114-424A-9312-9B3604EDE2C5}" dt="2025-07-09T14:06:06.886" v="2289" actId="11529"/>
          <ac:spMkLst>
            <pc:docMk/>
            <pc:sldMk cId="2234022648" sldId="2147480445"/>
            <ac:spMk id="14" creationId="{197756B0-1A22-1983-7DDF-2D2A389E6347}"/>
          </ac:spMkLst>
        </pc:spChg>
        <pc:spChg chg="add mod">
          <ac:chgData name="Yoel Kortick" userId="167978f5-7f40-4909-85d5-d4149554ad4e" providerId="ADAL" clId="{6436ADF5-8114-424A-9312-9B3604EDE2C5}" dt="2025-07-09T14:07:37.091" v="2392" actId="313"/>
          <ac:spMkLst>
            <pc:docMk/>
            <pc:sldMk cId="2234022648" sldId="2147480445"/>
            <ac:spMk id="15" creationId="{1EF1E8C1-3D91-B845-B424-EF66CB243F5B}"/>
          </ac:spMkLst>
        </pc:spChg>
        <pc:picChg chg="add mod">
          <ac:chgData name="Yoel Kortick" userId="167978f5-7f40-4909-85d5-d4149554ad4e" providerId="ADAL" clId="{6436ADF5-8114-424A-9312-9B3604EDE2C5}" dt="2025-07-09T14:05:59.544" v="2288" actId="208"/>
          <ac:picMkLst>
            <pc:docMk/>
            <pc:sldMk cId="2234022648" sldId="2147480445"/>
            <ac:picMk id="4" creationId="{7E29C8BC-D92A-4BA1-8CE1-6BA8F7FDD7E0}"/>
          </ac:picMkLst>
        </pc:picChg>
        <pc:cxnChg chg="add mod">
          <ac:chgData name="Yoel Kortick" userId="167978f5-7f40-4909-85d5-d4149554ad4e" providerId="ADAL" clId="{6436ADF5-8114-424A-9312-9B3604EDE2C5}" dt="2025-07-09T14:06:59.702" v="2292" actId="14100"/>
          <ac:cxnSpMkLst>
            <pc:docMk/>
            <pc:sldMk cId="2234022648" sldId="2147480445"/>
            <ac:cxnSpMk id="16" creationId="{1665DCE8-6582-64DE-A6F0-241A50B08674}"/>
          </ac:cxnSpMkLst>
        </pc:cxnChg>
        <pc:cxnChg chg="add mod">
          <ac:chgData name="Yoel Kortick" userId="167978f5-7f40-4909-85d5-d4149554ad4e" providerId="ADAL" clId="{6436ADF5-8114-424A-9312-9B3604EDE2C5}" dt="2025-07-09T14:07:09.240" v="2296" actId="14100"/>
          <ac:cxnSpMkLst>
            <pc:docMk/>
            <pc:sldMk cId="2234022648" sldId="2147480445"/>
            <ac:cxnSpMk id="21" creationId="{B0E99C16-59F9-95AB-9843-08C5B2B3DD35}"/>
          </ac:cxnSpMkLst>
        </pc:cxnChg>
        <pc:cxnChg chg="add">
          <ac:chgData name="Yoel Kortick" userId="167978f5-7f40-4909-85d5-d4149554ad4e" providerId="ADAL" clId="{6436ADF5-8114-424A-9312-9B3604EDE2C5}" dt="2025-07-09T14:07:42.525" v="2393" actId="11529"/>
          <ac:cxnSpMkLst>
            <pc:docMk/>
            <pc:sldMk cId="2234022648" sldId="2147480445"/>
            <ac:cxnSpMk id="24" creationId="{A6909B8C-BCF5-A8B7-E322-3DC25F498545}"/>
          </ac:cxnSpMkLst>
        </pc:cxnChg>
      </pc:sldChg>
      <pc:sldChg chg="addSp delSp modSp add mod">
        <pc:chgData name="Yoel Kortick" userId="167978f5-7f40-4909-85d5-d4149554ad4e" providerId="ADAL" clId="{6436ADF5-8114-424A-9312-9B3604EDE2C5}" dt="2025-07-09T14:10:35.161" v="2552" actId="33524"/>
        <pc:sldMkLst>
          <pc:docMk/>
          <pc:sldMk cId="2669507069" sldId="2147480446"/>
        </pc:sldMkLst>
        <pc:spChg chg="add mod">
          <ac:chgData name="Yoel Kortick" userId="167978f5-7f40-4909-85d5-d4149554ad4e" providerId="ADAL" clId="{6436ADF5-8114-424A-9312-9B3604EDE2C5}" dt="2025-07-09T14:10:03.780" v="2550" actId="33524"/>
          <ac:spMkLst>
            <pc:docMk/>
            <pc:sldMk cId="2669507069" sldId="2147480446"/>
            <ac:spMk id="5" creationId="{3D80EB88-C1E1-C45B-4954-F55B7AAC7484}"/>
          </ac:spMkLst>
        </pc:spChg>
        <pc:spChg chg="mod">
          <ac:chgData name="Yoel Kortick" userId="167978f5-7f40-4909-85d5-d4149554ad4e" providerId="ADAL" clId="{6436ADF5-8114-424A-9312-9B3604EDE2C5}" dt="2025-07-09T14:10:35.161" v="2552" actId="33524"/>
          <ac:spMkLst>
            <pc:docMk/>
            <pc:sldMk cId="2669507069" sldId="2147480446"/>
            <ac:spMk id="8" creationId="{2A912DF6-4426-A990-B7ED-00735FE4B65D}"/>
          </ac:spMkLst>
        </pc:spChg>
        <pc:spChg chg="mod">
          <ac:chgData name="Yoel Kortick" userId="167978f5-7f40-4909-85d5-d4149554ad4e" providerId="ADAL" clId="{6436ADF5-8114-424A-9312-9B3604EDE2C5}" dt="2025-07-09T14:09:01.144" v="2444" actId="1035"/>
          <ac:spMkLst>
            <pc:docMk/>
            <pc:sldMk cId="2669507069" sldId="2147480446"/>
            <ac:spMk id="14" creationId="{670CD120-CDB5-771F-E05C-9DDA8E3AE535}"/>
          </ac:spMkLst>
        </pc:spChg>
        <pc:picChg chg="add mod ord">
          <ac:chgData name="Yoel Kortick" userId="167978f5-7f40-4909-85d5-d4149554ad4e" providerId="ADAL" clId="{6436ADF5-8114-424A-9312-9B3604EDE2C5}" dt="2025-07-09T14:09:13.329" v="2447" actId="208"/>
          <ac:picMkLst>
            <pc:docMk/>
            <pc:sldMk cId="2669507069" sldId="2147480446"/>
            <ac:picMk id="3" creationId="{68F11E77-16BA-0EE6-9BE1-F66BAA371DE5}"/>
          </ac:picMkLst>
        </pc:picChg>
      </pc:sldChg>
      <pc:sldChg chg="addSp delSp modSp add mod">
        <pc:chgData name="Yoel Kortick" userId="167978f5-7f40-4909-85d5-d4149554ad4e" providerId="ADAL" clId="{6436ADF5-8114-424A-9312-9B3604EDE2C5}" dt="2025-07-11T11:21:33.180" v="5685" actId="14100"/>
        <pc:sldMkLst>
          <pc:docMk/>
          <pc:sldMk cId="3482368982" sldId="2147480447"/>
        </pc:sldMkLst>
        <pc:spChg chg="add mod">
          <ac:chgData name="Yoel Kortick" userId="167978f5-7f40-4909-85d5-d4149554ad4e" providerId="ADAL" clId="{6436ADF5-8114-424A-9312-9B3604EDE2C5}" dt="2025-07-09T14:12:01.391" v="2565" actId="14100"/>
          <ac:spMkLst>
            <pc:docMk/>
            <pc:sldMk cId="3482368982" sldId="2147480447"/>
            <ac:spMk id="6" creationId="{E8051E00-96FD-6E9F-1D00-82BD795E0548}"/>
          </ac:spMkLst>
        </pc:spChg>
        <pc:spChg chg="mod">
          <ac:chgData name="Yoel Kortick" userId="167978f5-7f40-4909-85d5-d4149554ad4e" providerId="ADAL" clId="{6436ADF5-8114-424A-9312-9B3604EDE2C5}" dt="2025-07-11T11:21:33.180" v="5685" actId="14100"/>
          <ac:spMkLst>
            <pc:docMk/>
            <pc:sldMk cId="3482368982" sldId="2147480447"/>
            <ac:spMk id="7" creationId="{E652BDFF-787D-7FC1-DB6C-6BCF211972FC}"/>
          </ac:spMkLst>
        </pc:spChg>
        <pc:spChg chg="mod">
          <ac:chgData name="Yoel Kortick" userId="167978f5-7f40-4909-85d5-d4149554ad4e" providerId="ADAL" clId="{6436ADF5-8114-424A-9312-9B3604EDE2C5}" dt="2025-07-11T11:21:28.302" v="5684" actId="20577"/>
          <ac:spMkLst>
            <pc:docMk/>
            <pc:sldMk cId="3482368982" sldId="2147480447"/>
            <ac:spMk id="8" creationId="{C4A4F611-F193-A2B6-CA98-8D905B0BD01C}"/>
          </ac:spMkLst>
        </pc:spChg>
        <pc:spChg chg="mod">
          <ac:chgData name="Yoel Kortick" userId="167978f5-7f40-4909-85d5-d4149554ad4e" providerId="ADAL" clId="{6436ADF5-8114-424A-9312-9B3604EDE2C5}" dt="2025-07-09T14:11:50.023" v="2561" actId="14100"/>
          <ac:spMkLst>
            <pc:docMk/>
            <pc:sldMk cId="3482368982" sldId="2147480447"/>
            <ac:spMk id="14" creationId="{1B21FBBC-AB02-D4B8-8ABC-8C27D51DD09E}"/>
          </ac:spMkLst>
        </pc:spChg>
        <pc:picChg chg="add mod ord">
          <ac:chgData name="Yoel Kortick" userId="167978f5-7f40-4909-85d5-d4149554ad4e" providerId="ADAL" clId="{6436ADF5-8114-424A-9312-9B3604EDE2C5}" dt="2025-07-09T14:12:03.151" v="2566" actId="208"/>
          <ac:picMkLst>
            <pc:docMk/>
            <pc:sldMk cId="3482368982" sldId="2147480447"/>
            <ac:picMk id="4" creationId="{4F9BDCC3-4AED-4F5F-6385-FF04940862AB}"/>
          </ac:picMkLst>
        </pc:picChg>
      </pc:sldChg>
      <pc:sldChg chg="addSp delSp modSp add mod">
        <pc:chgData name="Yoel Kortick" userId="167978f5-7f40-4909-85d5-d4149554ad4e" providerId="ADAL" clId="{6436ADF5-8114-424A-9312-9B3604EDE2C5}" dt="2025-07-11T11:21:41.485" v="5696" actId="20577"/>
        <pc:sldMkLst>
          <pc:docMk/>
          <pc:sldMk cId="1968641905" sldId="2147480448"/>
        </pc:sldMkLst>
        <pc:spChg chg="mod">
          <ac:chgData name="Yoel Kortick" userId="167978f5-7f40-4909-85d5-d4149554ad4e" providerId="ADAL" clId="{6436ADF5-8114-424A-9312-9B3604EDE2C5}" dt="2025-07-09T14:14:06.353" v="2587" actId="14100"/>
          <ac:spMkLst>
            <pc:docMk/>
            <pc:sldMk cId="1968641905" sldId="2147480448"/>
            <ac:spMk id="6" creationId="{DFC120D6-7A09-D782-4973-ADE7644F280D}"/>
          </ac:spMkLst>
        </pc:spChg>
        <pc:spChg chg="mod">
          <ac:chgData name="Yoel Kortick" userId="167978f5-7f40-4909-85d5-d4149554ad4e" providerId="ADAL" clId="{6436ADF5-8114-424A-9312-9B3604EDE2C5}" dt="2025-07-11T11:21:41.485" v="5696" actId="20577"/>
          <ac:spMkLst>
            <pc:docMk/>
            <pc:sldMk cId="1968641905" sldId="2147480448"/>
            <ac:spMk id="8" creationId="{80E2A2A2-678A-77F0-39A4-0DA037170C6B}"/>
          </ac:spMkLst>
        </pc:spChg>
        <pc:spChg chg="mod">
          <ac:chgData name="Yoel Kortick" userId="167978f5-7f40-4909-85d5-d4149554ad4e" providerId="ADAL" clId="{6436ADF5-8114-424A-9312-9B3604EDE2C5}" dt="2025-07-09T14:13:57.947" v="2585" actId="1035"/>
          <ac:spMkLst>
            <pc:docMk/>
            <pc:sldMk cId="1968641905" sldId="2147480448"/>
            <ac:spMk id="14" creationId="{9CF29615-EB41-3731-42C1-4FE26265741F}"/>
          </ac:spMkLst>
        </pc:spChg>
        <pc:picChg chg="add mod ord">
          <ac:chgData name="Yoel Kortick" userId="167978f5-7f40-4909-85d5-d4149554ad4e" providerId="ADAL" clId="{6436ADF5-8114-424A-9312-9B3604EDE2C5}" dt="2025-07-09T14:14:08.130" v="2588" actId="208"/>
          <ac:picMkLst>
            <pc:docMk/>
            <pc:sldMk cId="1968641905" sldId="2147480448"/>
            <ac:picMk id="3" creationId="{C27AEEDF-FB75-F1B9-E857-C461E7ECE9B4}"/>
          </ac:picMkLst>
        </pc:picChg>
      </pc:sldChg>
      <pc:sldChg chg="addSp delSp modSp add mod">
        <pc:chgData name="Yoel Kortick" userId="167978f5-7f40-4909-85d5-d4149554ad4e" providerId="ADAL" clId="{6436ADF5-8114-424A-9312-9B3604EDE2C5}" dt="2025-07-09T14:23:30.814" v="2973" actId="14100"/>
        <pc:sldMkLst>
          <pc:docMk/>
          <pc:sldMk cId="4150326484" sldId="2147480449"/>
        </pc:sldMkLst>
        <pc:spChg chg="add">
          <ac:chgData name="Yoel Kortick" userId="167978f5-7f40-4909-85d5-d4149554ad4e" providerId="ADAL" clId="{6436ADF5-8114-424A-9312-9B3604EDE2C5}" dt="2025-07-09T14:23:27.144" v="2972" actId="11529"/>
          <ac:spMkLst>
            <pc:docMk/>
            <pc:sldMk cId="4150326484" sldId="2147480449"/>
            <ac:spMk id="5" creationId="{CFDC05EC-6AED-13DD-ED94-056F1EB5A1F2}"/>
          </ac:spMkLst>
        </pc:spChg>
        <pc:spChg chg="mod">
          <ac:chgData name="Yoel Kortick" userId="167978f5-7f40-4909-85d5-d4149554ad4e" providerId="ADAL" clId="{6436ADF5-8114-424A-9312-9B3604EDE2C5}" dt="2025-07-09T14:23:30.814" v="2973" actId="14100"/>
          <ac:spMkLst>
            <pc:docMk/>
            <pc:sldMk cId="4150326484" sldId="2147480449"/>
            <ac:spMk id="7" creationId="{5E0C94F8-E30B-65D4-30EA-5BAE75951373}"/>
          </ac:spMkLst>
        </pc:spChg>
        <pc:spChg chg="mod">
          <ac:chgData name="Yoel Kortick" userId="167978f5-7f40-4909-85d5-d4149554ad4e" providerId="ADAL" clId="{6436ADF5-8114-424A-9312-9B3604EDE2C5}" dt="2025-07-09T14:23:16.501" v="2952" actId="313"/>
          <ac:spMkLst>
            <pc:docMk/>
            <pc:sldMk cId="4150326484" sldId="2147480449"/>
            <ac:spMk id="8" creationId="{FC7C3489-943D-E765-4670-4EAB280F639B}"/>
          </ac:spMkLst>
        </pc:spChg>
        <pc:picChg chg="add mod">
          <ac:chgData name="Yoel Kortick" userId="167978f5-7f40-4909-85d5-d4149554ad4e" providerId="ADAL" clId="{6436ADF5-8114-424A-9312-9B3604EDE2C5}" dt="2025-07-09T14:23:20.080" v="2971" actId="1035"/>
          <ac:picMkLst>
            <pc:docMk/>
            <pc:sldMk cId="4150326484" sldId="2147480449"/>
            <ac:picMk id="4" creationId="{3F1BC394-A25F-9024-6B47-093E8237FD7A}"/>
          </ac:picMkLst>
        </pc:picChg>
      </pc:sldChg>
      <pc:sldChg chg="addSp delSp modSp add del mod">
        <pc:chgData name="Yoel Kortick" userId="167978f5-7f40-4909-85d5-d4149554ad4e" providerId="ADAL" clId="{6436ADF5-8114-424A-9312-9B3604EDE2C5}" dt="2025-07-11T11:15:16.267" v="5500"/>
        <pc:sldMkLst>
          <pc:docMk/>
          <pc:sldMk cId="4143523079" sldId="2147480450"/>
        </pc:sldMkLst>
        <pc:spChg chg="mod">
          <ac:chgData name="Yoel Kortick" userId="167978f5-7f40-4909-85d5-d4149554ad4e" providerId="ADAL" clId="{6436ADF5-8114-424A-9312-9B3604EDE2C5}" dt="2025-07-10T08:20:54.753" v="3918" actId="1035"/>
          <ac:spMkLst>
            <pc:docMk/>
            <pc:sldMk cId="4143523079" sldId="2147480450"/>
            <ac:spMk id="4" creationId="{BD4AD09C-103D-052D-EA89-5BE779A8D146}"/>
          </ac:spMkLst>
        </pc:spChg>
        <pc:spChg chg="mod">
          <ac:chgData name="Yoel Kortick" userId="167978f5-7f40-4909-85d5-d4149554ad4e" providerId="ADAL" clId="{6436ADF5-8114-424A-9312-9B3604EDE2C5}" dt="2025-07-10T08:17:03.582" v="3892"/>
          <ac:spMkLst>
            <pc:docMk/>
            <pc:sldMk cId="4143523079" sldId="2147480450"/>
            <ac:spMk id="8" creationId="{1DA4B4D2-DC85-C33F-68F5-8757661427BA}"/>
          </ac:spMkLst>
        </pc:spChg>
        <pc:spChg chg="mod">
          <ac:chgData name="Yoel Kortick" userId="167978f5-7f40-4909-85d5-d4149554ad4e" providerId="ADAL" clId="{6436ADF5-8114-424A-9312-9B3604EDE2C5}" dt="2025-07-11T11:15:16.267" v="5500"/>
          <ac:spMkLst>
            <pc:docMk/>
            <pc:sldMk cId="4143523079" sldId="2147480450"/>
            <ac:spMk id="10" creationId="{E03E02B0-AA9B-DD7A-1D25-CFEBDD6C335B}"/>
          </ac:spMkLst>
        </pc:spChg>
        <pc:picChg chg="del">
          <ac:chgData name="Yoel Kortick" userId="167978f5-7f40-4909-85d5-d4149554ad4e" providerId="ADAL" clId="{6436ADF5-8114-424A-9312-9B3604EDE2C5}" dt="2025-07-10T08:20:41.214" v="3893" actId="478"/>
          <ac:picMkLst>
            <pc:docMk/>
            <pc:sldMk cId="4143523079" sldId="2147480450"/>
            <ac:picMk id="3" creationId="{11E7CE67-51D1-98BF-379A-A6216D562296}"/>
          </ac:picMkLst>
        </pc:picChg>
        <pc:picChg chg="add mod ord">
          <ac:chgData name="Yoel Kortick" userId="167978f5-7f40-4909-85d5-d4149554ad4e" providerId="ADAL" clId="{6436ADF5-8114-424A-9312-9B3604EDE2C5}" dt="2025-07-10T08:20:58.923" v="3920" actId="208"/>
          <ac:picMkLst>
            <pc:docMk/>
            <pc:sldMk cId="4143523079" sldId="2147480450"/>
            <ac:picMk id="5" creationId="{D310DFCD-32A9-87D9-8194-7F2D85C51A42}"/>
          </ac:picMkLst>
        </pc:picChg>
      </pc:sldChg>
      <pc:sldChg chg="addSp delSp modSp add del mod">
        <pc:chgData name="Yoel Kortick" userId="167978f5-7f40-4909-85d5-d4149554ad4e" providerId="ADAL" clId="{6436ADF5-8114-424A-9312-9B3604EDE2C5}" dt="2025-07-11T11:15:16.267" v="5500"/>
        <pc:sldMkLst>
          <pc:docMk/>
          <pc:sldMk cId="1747426783" sldId="2147480451"/>
        </pc:sldMkLst>
        <pc:spChg chg="mod">
          <ac:chgData name="Yoel Kortick" userId="167978f5-7f40-4909-85d5-d4149554ad4e" providerId="ADAL" clId="{6436ADF5-8114-424A-9312-9B3604EDE2C5}" dt="2025-07-10T15:13:48.985" v="4312" actId="1038"/>
          <ac:spMkLst>
            <pc:docMk/>
            <pc:sldMk cId="1747426783" sldId="2147480451"/>
            <ac:spMk id="4" creationId="{814711B7-EACE-E5AD-D0DF-A4088BF75D10}"/>
          </ac:spMkLst>
        </pc:spChg>
        <pc:spChg chg="mod">
          <ac:chgData name="Yoel Kortick" userId="167978f5-7f40-4909-85d5-d4149554ad4e" providerId="ADAL" clId="{6436ADF5-8114-424A-9312-9B3604EDE2C5}" dt="2025-07-10T08:23:28.115" v="3961" actId="313"/>
          <ac:spMkLst>
            <pc:docMk/>
            <pc:sldMk cId="1747426783" sldId="2147480451"/>
            <ac:spMk id="8" creationId="{A27EA87D-45FF-4B34-3D5E-8F7F9FF6D014}"/>
          </ac:spMkLst>
        </pc:spChg>
        <pc:spChg chg="mod">
          <ac:chgData name="Yoel Kortick" userId="167978f5-7f40-4909-85d5-d4149554ad4e" providerId="ADAL" clId="{6436ADF5-8114-424A-9312-9B3604EDE2C5}" dt="2025-07-11T11:15:16.267" v="5500"/>
          <ac:spMkLst>
            <pc:docMk/>
            <pc:sldMk cId="1747426783" sldId="2147480451"/>
            <ac:spMk id="10" creationId="{28867068-F6A9-242A-D316-1A7FEED4EBE0}"/>
          </ac:spMkLst>
        </pc:spChg>
        <pc:picChg chg="add del mod ord">
          <ac:chgData name="Yoel Kortick" userId="167978f5-7f40-4909-85d5-d4149554ad4e" providerId="ADAL" clId="{6436ADF5-8114-424A-9312-9B3604EDE2C5}" dt="2025-07-10T15:13:36.251" v="4287" actId="478"/>
          <ac:picMkLst>
            <pc:docMk/>
            <pc:sldMk cId="1747426783" sldId="2147480451"/>
            <ac:picMk id="3" creationId="{FC6C97FD-D4A7-781A-4FB2-A55D911B4623}"/>
          </ac:picMkLst>
        </pc:picChg>
        <pc:picChg chg="add mod ord">
          <ac:chgData name="Yoel Kortick" userId="167978f5-7f40-4909-85d5-d4149554ad4e" providerId="ADAL" clId="{6436ADF5-8114-424A-9312-9B3604EDE2C5}" dt="2025-07-10T15:13:51.391" v="4313" actId="167"/>
          <ac:picMkLst>
            <pc:docMk/>
            <pc:sldMk cId="1747426783" sldId="2147480451"/>
            <ac:picMk id="5" creationId="{405691E5-B7C1-E40B-2CF3-B8455D03751F}"/>
          </ac:picMkLst>
        </pc:picChg>
        <pc:picChg chg="del">
          <ac:chgData name="Yoel Kortick" userId="167978f5-7f40-4909-85d5-d4149554ad4e" providerId="ADAL" clId="{6436ADF5-8114-424A-9312-9B3604EDE2C5}" dt="2025-07-10T08:28:00.325" v="3962" actId="478"/>
          <ac:picMkLst>
            <pc:docMk/>
            <pc:sldMk cId="1747426783" sldId="2147480451"/>
            <ac:picMk id="5" creationId="{4AC74A57-AA37-989C-F05B-59558FE85F35}"/>
          </ac:picMkLst>
        </pc:picChg>
      </pc:sldChg>
      <pc:sldChg chg="addSp delSp modSp add del mod">
        <pc:chgData name="Yoel Kortick" userId="167978f5-7f40-4909-85d5-d4149554ad4e" providerId="ADAL" clId="{6436ADF5-8114-424A-9312-9B3604EDE2C5}" dt="2025-07-11T11:15:16.267" v="5500"/>
        <pc:sldMkLst>
          <pc:docMk/>
          <pc:sldMk cId="889505179" sldId="2147480452"/>
        </pc:sldMkLst>
        <pc:spChg chg="mod">
          <ac:chgData name="Yoel Kortick" userId="167978f5-7f40-4909-85d5-d4149554ad4e" providerId="ADAL" clId="{6436ADF5-8114-424A-9312-9B3604EDE2C5}" dt="2025-07-10T15:11:59.282" v="4286" actId="1035"/>
          <ac:spMkLst>
            <pc:docMk/>
            <pc:sldMk cId="889505179" sldId="2147480452"/>
            <ac:spMk id="4" creationId="{7B12BD2B-579C-F221-D373-FC243EEAB2C9}"/>
          </ac:spMkLst>
        </pc:spChg>
        <pc:spChg chg="mod">
          <ac:chgData name="Yoel Kortick" userId="167978f5-7f40-4909-85d5-d4149554ad4e" providerId="ADAL" clId="{6436ADF5-8114-424A-9312-9B3604EDE2C5}" dt="2025-07-10T08:29:28.910" v="4027" actId="20577"/>
          <ac:spMkLst>
            <pc:docMk/>
            <pc:sldMk cId="889505179" sldId="2147480452"/>
            <ac:spMk id="8" creationId="{57B17659-2D2D-5130-7552-2DFF45925DD0}"/>
          </ac:spMkLst>
        </pc:spChg>
        <pc:spChg chg="mod">
          <ac:chgData name="Yoel Kortick" userId="167978f5-7f40-4909-85d5-d4149554ad4e" providerId="ADAL" clId="{6436ADF5-8114-424A-9312-9B3604EDE2C5}" dt="2025-07-11T11:15:16.267" v="5500"/>
          <ac:spMkLst>
            <pc:docMk/>
            <pc:sldMk cId="889505179" sldId="2147480452"/>
            <ac:spMk id="10" creationId="{19B9EC53-C0E5-0EC3-FEB8-45E672ED1398}"/>
          </ac:spMkLst>
        </pc:spChg>
        <pc:picChg chg="add del mod ord">
          <ac:chgData name="Yoel Kortick" userId="167978f5-7f40-4909-85d5-d4149554ad4e" providerId="ADAL" clId="{6436ADF5-8114-424A-9312-9B3604EDE2C5}" dt="2025-07-10T15:11:35.198" v="4250" actId="478"/>
          <ac:picMkLst>
            <pc:docMk/>
            <pc:sldMk cId="889505179" sldId="2147480452"/>
            <ac:picMk id="3" creationId="{C91FCE4C-C094-FFA8-B02F-4CC5F5B9E096}"/>
          </ac:picMkLst>
        </pc:picChg>
        <pc:picChg chg="del">
          <ac:chgData name="Yoel Kortick" userId="167978f5-7f40-4909-85d5-d4149554ad4e" providerId="ADAL" clId="{6436ADF5-8114-424A-9312-9B3604EDE2C5}" dt="2025-07-10T08:29:31.066" v="4028" actId="478"/>
          <ac:picMkLst>
            <pc:docMk/>
            <pc:sldMk cId="889505179" sldId="2147480452"/>
            <ac:picMk id="5" creationId="{D50F8FAF-B59D-9EB7-B955-F6298CE793F9}"/>
          </ac:picMkLst>
        </pc:picChg>
        <pc:picChg chg="add mod ord">
          <ac:chgData name="Yoel Kortick" userId="167978f5-7f40-4909-85d5-d4149554ad4e" providerId="ADAL" clId="{6436ADF5-8114-424A-9312-9B3604EDE2C5}" dt="2025-07-10T15:11:53.501" v="4280" actId="208"/>
          <ac:picMkLst>
            <pc:docMk/>
            <pc:sldMk cId="889505179" sldId="2147480452"/>
            <ac:picMk id="5" creationId="{E044A84D-1E25-24CA-10D9-F7068024D92F}"/>
          </ac:picMkLst>
        </pc:picChg>
        <pc:picChg chg="add mod">
          <ac:chgData name="Yoel Kortick" userId="167978f5-7f40-4909-85d5-d4149554ad4e" providerId="ADAL" clId="{6436ADF5-8114-424A-9312-9B3604EDE2C5}" dt="2025-07-10T08:30:10.380" v="4060" actId="208"/>
          <ac:picMkLst>
            <pc:docMk/>
            <pc:sldMk cId="889505179" sldId="2147480452"/>
            <ac:picMk id="11" creationId="{93A4918D-872B-3046-F64B-E502B9A075E4}"/>
          </ac:picMkLst>
        </pc:picChg>
      </pc:sldChg>
      <pc:sldChg chg="modSp add del">
        <pc:chgData name="Yoel Kortick" userId="167978f5-7f40-4909-85d5-d4149554ad4e" providerId="ADAL" clId="{6436ADF5-8114-424A-9312-9B3604EDE2C5}" dt="2025-07-10T14:35:16.911" v="4080" actId="47"/>
        <pc:sldMkLst>
          <pc:docMk/>
          <pc:sldMk cId="2594795847" sldId="2147480453"/>
        </pc:sldMkLst>
        <pc:spChg chg="mod">
          <ac:chgData name="Yoel Kortick" userId="167978f5-7f40-4909-85d5-d4149554ad4e" providerId="ADAL" clId="{6436ADF5-8114-424A-9312-9B3604EDE2C5}" dt="2025-07-10T13:36:12.050" v="4062"/>
          <ac:spMkLst>
            <pc:docMk/>
            <pc:sldMk cId="2594795847" sldId="2147480453"/>
            <ac:spMk id="10" creationId="{1DD0E394-F053-2C3B-EAD7-BC178BC17CB5}"/>
          </ac:spMkLst>
        </pc:spChg>
      </pc:sldChg>
      <pc:sldChg chg="addSp delSp modSp add mod">
        <pc:chgData name="Yoel Kortick" userId="167978f5-7f40-4909-85d5-d4149554ad4e" providerId="ADAL" clId="{6436ADF5-8114-424A-9312-9B3604EDE2C5}" dt="2025-07-11T11:27:23.186" v="5758" actId="33524"/>
        <pc:sldMkLst>
          <pc:docMk/>
          <pc:sldMk cId="3683706073" sldId="2147480453"/>
        </pc:sldMkLst>
        <pc:spChg chg="mod">
          <ac:chgData name="Yoel Kortick" userId="167978f5-7f40-4909-85d5-d4149554ad4e" providerId="ADAL" clId="{6436ADF5-8114-424A-9312-9B3604EDE2C5}" dt="2025-07-11T10:26:55.902" v="4881" actId="14100"/>
          <ac:spMkLst>
            <pc:docMk/>
            <pc:sldMk cId="3683706073" sldId="2147480453"/>
            <ac:spMk id="4" creationId="{6634BB0B-A8A7-4CF1-4B98-EE0B3E408E5C}"/>
          </ac:spMkLst>
        </pc:spChg>
        <pc:spChg chg="mod">
          <ac:chgData name="Yoel Kortick" userId="167978f5-7f40-4909-85d5-d4149554ad4e" providerId="ADAL" clId="{6436ADF5-8114-424A-9312-9B3604EDE2C5}" dt="2025-07-11T11:27:23.186" v="5758" actId="33524"/>
          <ac:spMkLst>
            <pc:docMk/>
            <pc:sldMk cId="3683706073" sldId="2147480453"/>
            <ac:spMk id="8" creationId="{D6BC5ED7-886B-058D-28D3-6E1052FE733A}"/>
          </ac:spMkLst>
        </pc:spChg>
        <pc:spChg chg="mod">
          <ac:chgData name="Yoel Kortick" userId="167978f5-7f40-4909-85d5-d4149554ad4e" providerId="ADAL" clId="{6436ADF5-8114-424A-9312-9B3604EDE2C5}" dt="2025-07-11T11:15:27.099" v="5501"/>
          <ac:spMkLst>
            <pc:docMk/>
            <pc:sldMk cId="3683706073" sldId="2147480453"/>
            <ac:spMk id="10" creationId="{3474A28A-30CC-F991-BF66-DE69E05D3339}"/>
          </ac:spMkLst>
        </pc:spChg>
        <pc:picChg chg="add del mod ord">
          <ac:chgData name="Yoel Kortick" userId="167978f5-7f40-4909-85d5-d4149554ad4e" providerId="ADAL" clId="{6436ADF5-8114-424A-9312-9B3604EDE2C5}" dt="2025-07-11T10:26:40.516" v="4875" actId="478"/>
          <ac:picMkLst>
            <pc:docMk/>
            <pc:sldMk cId="3683706073" sldId="2147480453"/>
            <ac:picMk id="3" creationId="{FE5FF769-BF1E-FDE6-4071-D59D611DA5E1}"/>
          </ac:picMkLst>
        </pc:picChg>
        <pc:picChg chg="del">
          <ac:chgData name="Yoel Kortick" userId="167978f5-7f40-4909-85d5-d4149554ad4e" providerId="ADAL" clId="{6436ADF5-8114-424A-9312-9B3604EDE2C5}" dt="2025-07-10T15:16:04.009" v="4365" actId="478"/>
          <ac:picMkLst>
            <pc:docMk/>
            <pc:sldMk cId="3683706073" sldId="2147480453"/>
            <ac:picMk id="5" creationId="{53EC588D-877F-935B-C1E3-85863ABC7522}"/>
          </ac:picMkLst>
        </pc:picChg>
        <pc:picChg chg="add mod ord">
          <ac:chgData name="Yoel Kortick" userId="167978f5-7f40-4909-85d5-d4149554ad4e" providerId="ADAL" clId="{6436ADF5-8114-424A-9312-9B3604EDE2C5}" dt="2025-07-11T10:26:58.448" v="4882" actId="208"/>
          <ac:picMkLst>
            <pc:docMk/>
            <pc:sldMk cId="3683706073" sldId="2147480453"/>
            <ac:picMk id="5" creationId="{DAE90247-90C0-3714-596A-FF30FAEB55BA}"/>
          </ac:picMkLst>
        </pc:picChg>
      </pc:sldChg>
      <pc:sldChg chg="modSp add mod">
        <pc:chgData name="Yoel Kortick" userId="167978f5-7f40-4909-85d5-d4149554ad4e" providerId="ADAL" clId="{6436ADF5-8114-424A-9312-9B3604EDE2C5}" dt="2025-07-11T11:15:16.267" v="5500"/>
        <pc:sldMkLst>
          <pc:docMk/>
          <pc:sldMk cId="1190598752" sldId="2147480454"/>
        </pc:sldMkLst>
        <pc:spChg chg="mod">
          <ac:chgData name="Yoel Kortick" userId="167978f5-7f40-4909-85d5-d4149554ad4e" providerId="ADAL" clId="{6436ADF5-8114-424A-9312-9B3604EDE2C5}" dt="2025-07-11T11:15:16.267" v="5500"/>
          <ac:spMkLst>
            <pc:docMk/>
            <pc:sldMk cId="1190598752" sldId="2147480454"/>
            <ac:spMk id="5" creationId="{9B846F0D-B909-A456-29DB-C489EE4A1896}"/>
          </ac:spMkLst>
        </pc:spChg>
      </pc:sldChg>
      <pc:sldChg chg="modSp add del">
        <pc:chgData name="Yoel Kortick" userId="167978f5-7f40-4909-85d5-d4149554ad4e" providerId="ADAL" clId="{6436ADF5-8114-424A-9312-9B3604EDE2C5}" dt="2025-07-10T14:35:19.129" v="4081" actId="47"/>
        <pc:sldMkLst>
          <pc:docMk/>
          <pc:sldMk cId="2345871308" sldId="2147480454"/>
        </pc:sldMkLst>
        <pc:spChg chg="mod">
          <ac:chgData name="Yoel Kortick" userId="167978f5-7f40-4909-85d5-d4149554ad4e" providerId="ADAL" clId="{6436ADF5-8114-424A-9312-9B3604EDE2C5}" dt="2025-07-10T13:36:19.704" v="4063"/>
          <ac:spMkLst>
            <pc:docMk/>
            <pc:sldMk cId="2345871308" sldId="2147480454"/>
            <ac:spMk id="10" creationId="{A606EAE8-D02D-E278-F5DB-38A7341F1998}"/>
          </ac:spMkLst>
        </pc:spChg>
      </pc:sldChg>
      <pc:sldChg chg="modSp add">
        <pc:chgData name="Yoel Kortick" userId="167978f5-7f40-4909-85d5-d4149554ad4e" providerId="ADAL" clId="{6436ADF5-8114-424A-9312-9B3604EDE2C5}" dt="2025-07-11T11:15:16.267" v="5500"/>
        <pc:sldMkLst>
          <pc:docMk/>
          <pc:sldMk cId="291117639" sldId="2147480455"/>
        </pc:sldMkLst>
        <pc:spChg chg="mod">
          <ac:chgData name="Yoel Kortick" userId="167978f5-7f40-4909-85d5-d4149554ad4e" providerId="ADAL" clId="{6436ADF5-8114-424A-9312-9B3604EDE2C5}" dt="2025-07-11T11:15:16.267" v="5500"/>
          <ac:spMkLst>
            <pc:docMk/>
            <pc:sldMk cId="291117639" sldId="2147480455"/>
            <ac:spMk id="10" creationId="{817478DF-FECC-50FE-DCAB-D09FA02E7D89}"/>
          </ac:spMkLst>
        </pc:spChg>
      </pc:sldChg>
      <pc:sldChg chg="modSp add">
        <pc:chgData name="Yoel Kortick" userId="167978f5-7f40-4909-85d5-d4149554ad4e" providerId="ADAL" clId="{6436ADF5-8114-424A-9312-9B3604EDE2C5}" dt="2025-07-11T11:15:16.267" v="5500"/>
        <pc:sldMkLst>
          <pc:docMk/>
          <pc:sldMk cId="4006535646" sldId="2147480456"/>
        </pc:sldMkLst>
        <pc:spChg chg="mod">
          <ac:chgData name="Yoel Kortick" userId="167978f5-7f40-4909-85d5-d4149554ad4e" providerId="ADAL" clId="{6436ADF5-8114-424A-9312-9B3604EDE2C5}" dt="2025-07-11T11:15:16.267" v="5500"/>
          <ac:spMkLst>
            <pc:docMk/>
            <pc:sldMk cId="4006535646" sldId="2147480456"/>
            <ac:spMk id="10" creationId="{FE700DB1-52CC-A545-B3AA-7F69D74378DC}"/>
          </ac:spMkLst>
        </pc:spChg>
      </pc:sldChg>
      <pc:sldChg chg="modSp add">
        <pc:chgData name="Yoel Kortick" userId="167978f5-7f40-4909-85d5-d4149554ad4e" providerId="ADAL" clId="{6436ADF5-8114-424A-9312-9B3604EDE2C5}" dt="2025-07-11T11:15:16.267" v="5500"/>
        <pc:sldMkLst>
          <pc:docMk/>
          <pc:sldMk cId="3444167244" sldId="2147480457"/>
        </pc:sldMkLst>
        <pc:spChg chg="mod">
          <ac:chgData name="Yoel Kortick" userId="167978f5-7f40-4909-85d5-d4149554ad4e" providerId="ADAL" clId="{6436ADF5-8114-424A-9312-9B3604EDE2C5}" dt="2025-07-11T11:15:16.267" v="5500"/>
          <ac:spMkLst>
            <pc:docMk/>
            <pc:sldMk cId="3444167244" sldId="2147480457"/>
            <ac:spMk id="10" creationId="{C20CE6A9-7E31-3594-DEE2-2A6495863142}"/>
          </ac:spMkLst>
        </pc:spChg>
      </pc:sldChg>
      <pc:sldChg chg="modSp add">
        <pc:chgData name="Yoel Kortick" userId="167978f5-7f40-4909-85d5-d4149554ad4e" providerId="ADAL" clId="{6436ADF5-8114-424A-9312-9B3604EDE2C5}" dt="2025-07-11T11:15:16.267" v="5500"/>
        <pc:sldMkLst>
          <pc:docMk/>
          <pc:sldMk cId="2686549563" sldId="2147480458"/>
        </pc:sldMkLst>
        <pc:spChg chg="mod">
          <ac:chgData name="Yoel Kortick" userId="167978f5-7f40-4909-85d5-d4149554ad4e" providerId="ADAL" clId="{6436ADF5-8114-424A-9312-9B3604EDE2C5}" dt="2025-07-11T11:15:16.267" v="5500"/>
          <ac:spMkLst>
            <pc:docMk/>
            <pc:sldMk cId="2686549563" sldId="2147480458"/>
            <ac:spMk id="10" creationId="{B7CBB2BA-93A1-8D2E-F826-95E4DA50F721}"/>
          </ac:spMkLst>
        </pc:spChg>
      </pc:sldChg>
      <pc:sldChg chg="modSp add">
        <pc:chgData name="Yoel Kortick" userId="167978f5-7f40-4909-85d5-d4149554ad4e" providerId="ADAL" clId="{6436ADF5-8114-424A-9312-9B3604EDE2C5}" dt="2025-07-11T11:15:16.267" v="5500"/>
        <pc:sldMkLst>
          <pc:docMk/>
          <pc:sldMk cId="3517439815" sldId="2147480459"/>
        </pc:sldMkLst>
        <pc:spChg chg="mod">
          <ac:chgData name="Yoel Kortick" userId="167978f5-7f40-4909-85d5-d4149554ad4e" providerId="ADAL" clId="{6436ADF5-8114-424A-9312-9B3604EDE2C5}" dt="2025-07-11T11:15:16.267" v="5500"/>
          <ac:spMkLst>
            <pc:docMk/>
            <pc:sldMk cId="3517439815" sldId="2147480459"/>
            <ac:spMk id="10" creationId="{56B8C957-306C-9ED0-6771-A36ECEE2A441}"/>
          </ac:spMkLst>
        </pc:spChg>
      </pc:sldChg>
      <pc:sldChg chg="modSp add mod">
        <pc:chgData name="Yoel Kortick" userId="167978f5-7f40-4909-85d5-d4149554ad4e" providerId="ADAL" clId="{6436ADF5-8114-424A-9312-9B3604EDE2C5}" dt="2025-07-11T11:23:47.009" v="5706" actId="1037"/>
        <pc:sldMkLst>
          <pc:docMk/>
          <pc:sldMk cId="2622335308" sldId="2147480460"/>
        </pc:sldMkLst>
        <pc:spChg chg="mod">
          <ac:chgData name="Yoel Kortick" userId="167978f5-7f40-4909-85d5-d4149554ad4e" providerId="ADAL" clId="{6436ADF5-8114-424A-9312-9B3604EDE2C5}" dt="2025-07-11T11:23:47.009" v="5706" actId="1037"/>
          <ac:spMkLst>
            <pc:docMk/>
            <pc:sldMk cId="2622335308" sldId="2147480460"/>
            <ac:spMk id="6" creationId="{3ADFE5B8-6449-8727-822E-E3A28E8DE5B9}"/>
          </ac:spMkLst>
        </pc:spChg>
        <pc:spChg chg="mod">
          <ac:chgData name="Yoel Kortick" userId="167978f5-7f40-4909-85d5-d4149554ad4e" providerId="ADAL" clId="{6436ADF5-8114-424A-9312-9B3604EDE2C5}" dt="2025-07-11T11:15:16.267" v="5500"/>
          <ac:spMkLst>
            <pc:docMk/>
            <pc:sldMk cId="2622335308" sldId="2147480460"/>
            <ac:spMk id="10" creationId="{84C38B30-07A4-7F11-CE49-0E7634E7E01D}"/>
          </ac:spMkLst>
        </pc:spChg>
        <pc:picChg chg="mod">
          <ac:chgData name="Yoel Kortick" userId="167978f5-7f40-4909-85d5-d4149554ad4e" providerId="ADAL" clId="{6436ADF5-8114-424A-9312-9B3604EDE2C5}" dt="2025-07-11T10:30:13.523" v="4891" actId="208"/>
          <ac:picMkLst>
            <pc:docMk/>
            <pc:sldMk cId="2622335308" sldId="2147480460"/>
            <ac:picMk id="3" creationId="{FD4C9532-1FAD-9579-39CE-6B901379A6B5}"/>
          </ac:picMkLst>
        </pc:picChg>
      </pc:sldChg>
      <pc:sldChg chg="modSp add">
        <pc:chgData name="Yoel Kortick" userId="167978f5-7f40-4909-85d5-d4149554ad4e" providerId="ADAL" clId="{6436ADF5-8114-424A-9312-9B3604EDE2C5}" dt="2025-07-11T11:15:16.267" v="5500"/>
        <pc:sldMkLst>
          <pc:docMk/>
          <pc:sldMk cId="1642137701" sldId="2147480461"/>
        </pc:sldMkLst>
        <pc:spChg chg="mod">
          <ac:chgData name="Yoel Kortick" userId="167978f5-7f40-4909-85d5-d4149554ad4e" providerId="ADAL" clId="{6436ADF5-8114-424A-9312-9B3604EDE2C5}" dt="2025-07-11T11:15:16.267" v="5500"/>
          <ac:spMkLst>
            <pc:docMk/>
            <pc:sldMk cId="1642137701" sldId="2147480461"/>
            <ac:spMk id="10" creationId="{51CF9E1E-4989-48D8-CC43-453DE468127C}"/>
          </ac:spMkLst>
        </pc:spChg>
      </pc:sldChg>
      <pc:sldChg chg="modSp add">
        <pc:chgData name="Yoel Kortick" userId="167978f5-7f40-4909-85d5-d4149554ad4e" providerId="ADAL" clId="{6436ADF5-8114-424A-9312-9B3604EDE2C5}" dt="2025-07-11T11:15:16.267" v="5500"/>
        <pc:sldMkLst>
          <pc:docMk/>
          <pc:sldMk cId="3890585788" sldId="2147480462"/>
        </pc:sldMkLst>
        <pc:spChg chg="mod">
          <ac:chgData name="Yoel Kortick" userId="167978f5-7f40-4909-85d5-d4149554ad4e" providerId="ADAL" clId="{6436ADF5-8114-424A-9312-9B3604EDE2C5}" dt="2025-07-11T11:15:16.267" v="5500"/>
          <ac:spMkLst>
            <pc:docMk/>
            <pc:sldMk cId="3890585788" sldId="2147480462"/>
            <ac:spMk id="10" creationId="{CA4AC28E-2672-50DC-315B-81A8BE36DF5C}"/>
          </ac:spMkLst>
        </pc:spChg>
      </pc:sldChg>
      <pc:sldChg chg="modSp add">
        <pc:chgData name="Yoel Kortick" userId="167978f5-7f40-4909-85d5-d4149554ad4e" providerId="ADAL" clId="{6436ADF5-8114-424A-9312-9B3604EDE2C5}" dt="2025-07-11T11:15:16.267" v="5500"/>
        <pc:sldMkLst>
          <pc:docMk/>
          <pc:sldMk cId="3636158298" sldId="2147480463"/>
        </pc:sldMkLst>
        <pc:spChg chg="mod">
          <ac:chgData name="Yoel Kortick" userId="167978f5-7f40-4909-85d5-d4149554ad4e" providerId="ADAL" clId="{6436ADF5-8114-424A-9312-9B3604EDE2C5}" dt="2025-07-11T11:15:16.267" v="5500"/>
          <ac:spMkLst>
            <pc:docMk/>
            <pc:sldMk cId="3636158298" sldId="2147480463"/>
            <ac:spMk id="10" creationId="{3474A28A-30CC-F991-BF66-DE69E05D3339}"/>
          </ac:spMkLst>
        </pc:spChg>
      </pc:sldChg>
      <pc:sldChg chg="addSp delSp modSp add mod">
        <pc:chgData name="Yoel Kortick" userId="167978f5-7f40-4909-85d5-d4149554ad4e" providerId="ADAL" clId="{6436ADF5-8114-424A-9312-9B3604EDE2C5}" dt="2025-07-11T11:30:59.981" v="5788" actId="14100"/>
        <pc:sldMkLst>
          <pc:docMk/>
          <pc:sldMk cId="1605826581" sldId="2147480464"/>
        </pc:sldMkLst>
        <pc:spChg chg="mod">
          <ac:chgData name="Yoel Kortick" userId="167978f5-7f40-4909-85d5-d4149554ad4e" providerId="ADAL" clId="{6436ADF5-8114-424A-9312-9B3604EDE2C5}" dt="2025-07-11T10:51:05.642" v="5225" actId="1076"/>
          <ac:spMkLst>
            <pc:docMk/>
            <pc:sldMk cId="1605826581" sldId="2147480464"/>
            <ac:spMk id="4" creationId="{4B774826-37FD-635B-1A01-475E666B29ED}"/>
          </ac:spMkLst>
        </pc:spChg>
        <pc:spChg chg="mod">
          <ac:chgData name="Yoel Kortick" userId="167978f5-7f40-4909-85d5-d4149554ad4e" providerId="ADAL" clId="{6436ADF5-8114-424A-9312-9B3604EDE2C5}" dt="2025-07-11T11:30:59.981" v="5788" actId="14100"/>
          <ac:spMkLst>
            <pc:docMk/>
            <pc:sldMk cId="1605826581" sldId="2147480464"/>
            <ac:spMk id="7" creationId="{19AC65B7-B849-012B-B670-57CE88E47A47}"/>
          </ac:spMkLst>
        </pc:spChg>
        <pc:spChg chg="mod">
          <ac:chgData name="Yoel Kortick" userId="167978f5-7f40-4909-85d5-d4149554ad4e" providerId="ADAL" clId="{6436ADF5-8114-424A-9312-9B3604EDE2C5}" dt="2025-07-11T11:30:52.163" v="5787" actId="6549"/>
          <ac:spMkLst>
            <pc:docMk/>
            <pc:sldMk cId="1605826581" sldId="2147480464"/>
            <ac:spMk id="8" creationId="{77F943CC-9C3E-9558-980B-E23873D7D600}"/>
          </ac:spMkLst>
        </pc:spChg>
        <pc:spChg chg="add mod">
          <ac:chgData name="Yoel Kortick" userId="167978f5-7f40-4909-85d5-d4149554ad4e" providerId="ADAL" clId="{6436ADF5-8114-424A-9312-9B3604EDE2C5}" dt="2025-07-11T10:51:22.896" v="5241" actId="1038"/>
          <ac:spMkLst>
            <pc:docMk/>
            <pc:sldMk cId="1605826581" sldId="2147480464"/>
            <ac:spMk id="12" creationId="{F4BCEF9A-7A08-D501-7028-E5C8B266C2FC}"/>
          </ac:spMkLst>
        </pc:spChg>
        <pc:picChg chg="add mod ord">
          <ac:chgData name="Yoel Kortick" userId="167978f5-7f40-4909-85d5-d4149554ad4e" providerId="ADAL" clId="{6436ADF5-8114-424A-9312-9B3604EDE2C5}" dt="2025-07-11T10:51:25.625" v="5242" actId="208"/>
          <ac:picMkLst>
            <pc:docMk/>
            <pc:sldMk cId="1605826581" sldId="2147480464"/>
            <ac:picMk id="3" creationId="{F1C0C7AA-FA29-C51F-89F0-1A951F5A3825}"/>
          </ac:picMkLst>
        </pc:picChg>
        <pc:picChg chg="del">
          <ac:chgData name="Yoel Kortick" userId="167978f5-7f40-4909-85d5-d4149554ad4e" providerId="ADAL" clId="{6436ADF5-8114-424A-9312-9B3604EDE2C5}" dt="2025-07-11T10:50:54.294" v="5209" actId="478"/>
          <ac:picMkLst>
            <pc:docMk/>
            <pc:sldMk cId="1605826581" sldId="2147480464"/>
            <ac:picMk id="5" creationId="{C2FA168B-B1B9-D5EB-4930-502CA3CEB90D}"/>
          </ac:picMkLst>
        </pc:picChg>
        <pc:cxnChg chg="add">
          <ac:chgData name="Yoel Kortick" userId="167978f5-7f40-4909-85d5-d4149554ad4e" providerId="ADAL" clId="{6436ADF5-8114-424A-9312-9B3604EDE2C5}" dt="2025-07-11T10:51:12.171" v="5226" actId="11529"/>
          <ac:cxnSpMkLst>
            <pc:docMk/>
            <pc:sldMk cId="1605826581" sldId="2147480464"/>
            <ac:cxnSpMk id="11" creationId="{098998FC-9EE1-DBEE-BDF6-D488670EF522}"/>
          </ac:cxnSpMkLst>
        </pc:cxnChg>
      </pc:sldChg>
      <pc:sldChg chg="addSp delSp modSp add mod">
        <pc:chgData name="Yoel Kortick" userId="167978f5-7f40-4909-85d5-d4149554ad4e" providerId="ADAL" clId="{6436ADF5-8114-424A-9312-9B3604EDE2C5}" dt="2025-07-11T11:01:01.701" v="5369" actId="20577"/>
        <pc:sldMkLst>
          <pc:docMk/>
          <pc:sldMk cId="1840545852" sldId="2147480465"/>
        </pc:sldMkLst>
        <pc:spChg chg="mod">
          <ac:chgData name="Yoel Kortick" userId="167978f5-7f40-4909-85d5-d4149554ad4e" providerId="ADAL" clId="{6436ADF5-8114-424A-9312-9B3604EDE2C5}" dt="2025-07-11T10:53:11.125" v="5253" actId="1076"/>
          <ac:spMkLst>
            <pc:docMk/>
            <pc:sldMk cId="1840545852" sldId="2147480465"/>
            <ac:spMk id="4" creationId="{7A35F632-B62F-AAC3-14E6-7A83C9C98812}"/>
          </ac:spMkLst>
        </pc:spChg>
        <pc:spChg chg="mod">
          <ac:chgData name="Yoel Kortick" userId="167978f5-7f40-4909-85d5-d4149554ad4e" providerId="ADAL" clId="{6436ADF5-8114-424A-9312-9B3604EDE2C5}" dt="2025-07-11T11:01:01.701" v="5369" actId="20577"/>
          <ac:spMkLst>
            <pc:docMk/>
            <pc:sldMk cId="1840545852" sldId="2147480465"/>
            <ac:spMk id="8" creationId="{3392C012-C4CB-FA9E-34C6-430CA3A14475}"/>
          </ac:spMkLst>
        </pc:spChg>
        <pc:spChg chg="mod">
          <ac:chgData name="Yoel Kortick" userId="167978f5-7f40-4909-85d5-d4149554ad4e" providerId="ADAL" clId="{6436ADF5-8114-424A-9312-9B3604EDE2C5}" dt="2025-07-11T10:53:16.529" v="5255" actId="14100"/>
          <ac:spMkLst>
            <pc:docMk/>
            <pc:sldMk cId="1840545852" sldId="2147480465"/>
            <ac:spMk id="12" creationId="{94B7C6E9-E0C1-C80A-151B-7550A79754E7}"/>
          </ac:spMkLst>
        </pc:spChg>
        <pc:picChg chg="del">
          <ac:chgData name="Yoel Kortick" userId="167978f5-7f40-4909-85d5-d4149554ad4e" providerId="ADAL" clId="{6436ADF5-8114-424A-9312-9B3604EDE2C5}" dt="2025-07-11T10:51:51.239" v="5245" actId="478"/>
          <ac:picMkLst>
            <pc:docMk/>
            <pc:sldMk cId="1840545852" sldId="2147480465"/>
            <ac:picMk id="3" creationId="{E8E9CE5B-5AA7-FC8E-9752-D2E53B6E27D8}"/>
          </ac:picMkLst>
        </pc:picChg>
        <pc:picChg chg="add mod ord">
          <ac:chgData name="Yoel Kortick" userId="167978f5-7f40-4909-85d5-d4149554ad4e" providerId="ADAL" clId="{6436ADF5-8114-424A-9312-9B3604EDE2C5}" dt="2025-07-11T10:53:21.403" v="5257" actId="208"/>
          <ac:picMkLst>
            <pc:docMk/>
            <pc:sldMk cId="1840545852" sldId="2147480465"/>
            <ac:picMk id="5" creationId="{F8A038E3-6FAA-13B7-6350-6B92814690A2}"/>
          </ac:picMkLst>
        </pc:picChg>
        <pc:cxnChg chg="del">
          <ac:chgData name="Yoel Kortick" userId="167978f5-7f40-4909-85d5-d4149554ad4e" providerId="ADAL" clId="{6436ADF5-8114-424A-9312-9B3604EDE2C5}" dt="2025-07-11T10:53:19.597" v="5256" actId="478"/>
          <ac:cxnSpMkLst>
            <pc:docMk/>
            <pc:sldMk cId="1840545852" sldId="2147480465"/>
            <ac:cxnSpMk id="11" creationId="{491EF423-1631-807E-7B4E-5EE68B10F212}"/>
          </ac:cxnSpMkLst>
        </pc:cxnChg>
      </pc:sldChg>
      <pc:sldChg chg="add del">
        <pc:chgData name="Yoel Kortick" userId="167978f5-7f40-4909-85d5-d4149554ad4e" providerId="ADAL" clId="{6436ADF5-8114-424A-9312-9B3604EDE2C5}" dt="2025-07-11T11:01:05.781" v="5370" actId="47"/>
        <pc:sldMkLst>
          <pc:docMk/>
          <pc:sldMk cId="2085687451" sldId="2147480466"/>
        </pc:sldMkLst>
      </pc:sldChg>
      <pc:sldChg chg="addSp delSp modSp add mod">
        <pc:chgData name="Yoel Kortick" userId="167978f5-7f40-4909-85d5-d4149554ad4e" providerId="ADAL" clId="{6436ADF5-8114-424A-9312-9B3604EDE2C5}" dt="2025-07-11T11:32:56.585" v="5847" actId="313"/>
        <pc:sldMkLst>
          <pc:docMk/>
          <pc:sldMk cId="4190070795" sldId="2147480466"/>
        </pc:sldMkLst>
        <pc:spChg chg="add mod">
          <ac:chgData name="Yoel Kortick" userId="167978f5-7f40-4909-85d5-d4149554ad4e" providerId="ADAL" clId="{6436ADF5-8114-424A-9312-9B3604EDE2C5}" dt="2025-07-11T11:09:22.877" v="5402" actId="14100"/>
          <ac:spMkLst>
            <pc:docMk/>
            <pc:sldMk cId="4190070795" sldId="2147480466"/>
            <ac:spMk id="4" creationId="{3D2407A8-4FF9-0472-E619-49B34211EBC0}"/>
          </ac:spMkLst>
        </pc:spChg>
        <pc:spChg chg="add mod">
          <ac:chgData name="Yoel Kortick" userId="167978f5-7f40-4909-85d5-d4149554ad4e" providerId="ADAL" clId="{6436ADF5-8114-424A-9312-9B3604EDE2C5}" dt="2025-07-11T11:09:25.711" v="5403" actId="14100"/>
          <ac:spMkLst>
            <pc:docMk/>
            <pc:sldMk cId="4190070795" sldId="2147480466"/>
            <ac:spMk id="6" creationId="{F740B6B0-EF2B-BE42-490E-3687801F5D32}"/>
          </ac:spMkLst>
        </pc:spChg>
        <pc:spChg chg="mod">
          <ac:chgData name="Yoel Kortick" userId="167978f5-7f40-4909-85d5-d4149554ad4e" providerId="ADAL" clId="{6436ADF5-8114-424A-9312-9B3604EDE2C5}" dt="2025-07-11T11:32:56.585" v="5847" actId="313"/>
          <ac:spMkLst>
            <pc:docMk/>
            <pc:sldMk cId="4190070795" sldId="2147480466"/>
            <ac:spMk id="8" creationId="{67BD4E2E-DE4C-A881-5FD5-A53F181D7D6A}"/>
          </ac:spMkLst>
        </pc:spChg>
        <pc:spChg chg="add mod">
          <ac:chgData name="Yoel Kortick" userId="167978f5-7f40-4909-85d5-d4149554ad4e" providerId="ADAL" clId="{6436ADF5-8114-424A-9312-9B3604EDE2C5}" dt="2025-07-11T11:32:04.026" v="5809" actId="1038"/>
          <ac:spMkLst>
            <pc:docMk/>
            <pc:sldMk cId="4190070795" sldId="2147480466"/>
            <ac:spMk id="11" creationId="{B56ABBDA-738F-E34D-FF4C-207C968E283F}"/>
          </ac:spMkLst>
        </pc:spChg>
        <pc:spChg chg="add mod">
          <ac:chgData name="Yoel Kortick" userId="167978f5-7f40-4909-85d5-d4149554ad4e" providerId="ADAL" clId="{6436ADF5-8114-424A-9312-9B3604EDE2C5}" dt="2025-07-11T11:32:04.026" v="5809" actId="1038"/>
          <ac:spMkLst>
            <pc:docMk/>
            <pc:sldMk cId="4190070795" sldId="2147480466"/>
            <ac:spMk id="12" creationId="{17444762-FECD-1B21-64AA-E968BC189DD1}"/>
          </ac:spMkLst>
        </pc:spChg>
        <pc:picChg chg="add mod">
          <ac:chgData name="Yoel Kortick" userId="167978f5-7f40-4909-85d5-d4149554ad4e" providerId="ADAL" clId="{6436ADF5-8114-424A-9312-9B3604EDE2C5}" dt="2025-07-11T11:09:27.978" v="5404" actId="208"/>
          <ac:picMkLst>
            <pc:docMk/>
            <pc:sldMk cId="4190070795" sldId="2147480466"/>
            <ac:picMk id="3" creationId="{18C6B928-6F39-E8D7-E1B1-2E4EC19672AE}"/>
          </ac:picMkLst>
        </pc:picChg>
        <pc:picChg chg="del">
          <ac:chgData name="Yoel Kortick" userId="167978f5-7f40-4909-85d5-d4149554ad4e" providerId="ADAL" clId="{6436ADF5-8114-424A-9312-9B3604EDE2C5}" dt="2025-07-11T11:08:22.474" v="5387" actId="478"/>
          <ac:picMkLst>
            <pc:docMk/>
            <pc:sldMk cId="4190070795" sldId="2147480466"/>
            <ac:picMk id="5" creationId="{DC137357-52C0-232F-B7E0-59A96A6B0829}"/>
          </ac:picMkLst>
        </pc:picChg>
      </pc:sldChg>
      <pc:sldChg chg="addSp delSp modSp add mod">
        <pc:chgData name="Yoel Kortick" userId="167978f5-7f40-4909-85d5-d4149554ad4e" providerId="ADAL" clId="{6436ADF5-8114-424A-9312-9B3604EDE2C5}" dt="2025-07-11T11:32:49.818" v="5843" actId="313"/>
        <pc:sldMkLst>
          <pc:docMk/>
          <pc:sldMk cId="102298459" sldId="2147480467"/>
        </pc:sldMkLst>
        <pc:spChg chg="mod">
          <ac:chgData name="Yoel Kortick" userId="167978f5-7f40-4909-85d5-d4149554ad4e" providerId="ADAL" clId="{6436ADF5-8114-424A-9312-9B3604EDE2C5}" dt="2025-07-11T11:11:31.066" v="5463" actId="14100"/>
          <ac:spMkLst>
            <pc:docMk/>
            <pc:sldMk cId="102298459" sldId="2147480467"/>
            <ac:spMk id="4" creationId="{66A8BE46-0A2E-B3B4-8CF8-2B550E4204D1}"/>
          </ac:spMkLst>
        </pc:spChg>
        <pc:spChg chg="mod">
          <ac:chgData name="Yoel Kortick" userId="167978f5-7f40-4909-85d5-d4149554ad4e" providerId="ADAL" clId="{6436ADF5-8114-424A-9312-9B3604EDE2C5}" dt="2025-07-11T11:11:41.289" v="5474" actId="14100"/>
          <ac:spMkLst>
            <pc:docMk/>
            <pc:sldMk cId="102298459" sldId="2147480467"/>
            <ac:spMk id="6" creationId="{D3A8A649-D745-561B-CD70-16D4B8214F0E}"/>
          </ac:spMkLst>
        </pc:spChg>
        <pc:spChg chg="mod">
          <ac:chgData name="Yoel Kortick" userId="167978f5-7f40-4909-85d5-d4149554ad4e" providerId="ADAL" clId="{6436ADF5-8114-424A-9312-9B3604EDE2C5}" dt="2025-07-11T11:11:14.672" v="5459" actId="14100"/>
          <ac:spMkLst>
            <pc:docMk/>
            <pc:sldMk cId="102298459" sldId="2147480467"/>
            <ac:spMk id="7" creationId="{71DF4E0F-6257-82FC-BD75-727B6701331F}"/>
          </ac:spMkLst>
        </pc:spChg>
        <pc:spChg chg="mod">
          <ac:chgData name="Yoel Kortick" userId="167978f5-7f40-4909-85d5-d4149554ad4e" providerId="ADAL" clId="{6436ADF5-8114-424A-9312-9B3604EDE2C5}" dt="2025-07-11T11:32:49.818" v="5843" actId="313"/>
          <ac:spMkLst>
            <pc:docMk/>
            <pc:sldMk cId="102298459" sldId="2147480467"/>
            <ac:spMk id="8" creationId="{AD1B0D4F-9088-C566-C9D2-F26AD718E45F}"/>
          </ac:spMkLst>
        </pc:spChg>
        <pc:spChg chg="add mod">
          <ac:chgData name="Yoel Kortick" userId="167978f5-7f40-4909-85d5-d4149554ad4e" providerId="ADAL" clId="{6436ADF5-8114-424A-9312-9B3604EDE2C5}" dt="2025-07-11T11:32:20.956" v="5831" actId="1038"/>
          <ac:spMkLst>
            <pc:docMk/>
            <pc:sldMk cId="102298459" sldId="2147480467"/>
            <ac:spMk id="11" creationId="{F84C9521-CD0B-50BA-FEE5-98C74C081A93}"/>
          </ac:spMkLst>
        </pc:spChg>
        <pc:spChg chg="add mod">
          <ac:chgData name="Yoel Kortick" userId="167978f5-7f40-4909-85d5-d4149554ad4e" providerId="ADAL" clId="{6436ADF5-8114-424A-9312-9B3604EDE2C5}" dt="2025-07-11T11:32:20.956" v="5831" actId="1038"/>
          <ac:spMkLst>
            <pc:docMk/>
            <pc:sldMk cId="102298459" sldId="2147480467"/>
            <ac:spMk id="12" creationId="{97D34B96-BCA3-E882-4C3C-5DE341CEC04A}"/>
          </ac:spMkLst>
        </pc:spChg>
        <pc:picChg chg="del">
          <ac:chgData name="Yoel Kortick" userId="167978f5-7f40-4909-85d5-d4149554ad4e" providerId="ADAL" clId="{6436ADF5-8114-424A-9312-9B3604EDE2C5}" dt="2025-07-11T11:11:16.257" v="5460" actId="478"/>
          <ac:picMkLst>
            <pc:docMk/>
            <pc:sldMk cId="102298459" sldId="2147480467"/>
            <ac:picMk id="3" creationId="{42A0AF7A-B7CD-4761-3126-6541BA9C8D0C}"/>
          </ac:picMkLst>
        </pc:picChg>
        <pc:picChg chg="add mod ord">
          <ac:chgData name="Yoel Kortick" userId="167978f5-7f40-4909-85d5-d4149554ad4e" providerId="ADAL" clId="{6436ADF5-8114-424A-9312-9B3604EDE2C5}" dt="2025-07-11T11:11:43.003" v="5475" actId="208"/>
          <ac:picMkLst>
            <pc:docMk/>
            <pc:sldMk cId="102298459" sldId="2147480467"/>
            <ac:picMk id="5" creationId="{A11283CB-C374-BC90-1E69-CBC23A440A5E}"/>
          </ac:picMkLst>
        </pc:picChg>
      </pc:sldChg>
      <pc:sldChg chg="addSp delSp modSp add mod">
        <pc:chgData name="Yoel Kortick" userId="167978f5-7f40-4909-85d5-d4149554ad4e" providerId="ADAL" clId="{6436ADF5-8114-424A-9312-9B3604EDE2C5}" dt="2025-07-11T11:32:41.275" v="5839" actId="313"/>
        <pc:sldMkLst>
          <pc:docMk/>
          <pc:sldMk cId="631186221" sldId="2147480468"/>
        </pc:sldMkLst>
        <pc:spChg chg="mod">
          <ac:chgData name="Yoel Kortick" userId="167978f5-7f40-4909-85d5-d4149554ad4e" providerId="ADAL" clId="{6436ADF5-8114-424A-9312-9B3604EDE2C5}" dt="2025-07-11T11:14:07.320" v="5498" actId="14100"/>
          <ac:spMkLst>
            <pc:docMk/>
            <pc:sldMk cId="631186221" sldId="2147480468"/>
            <ac:spMk id="4" creationId="{D4EE55F3-C638-8E96-A748-33C67D64D1B9}"/>
          </ac:spMkLst>
        </pc:spChg>
        <pc:spChg chg="mod">
          <ac:chgData name="Yoel Kortick" userId="167978f5-7f40-4909-85d5-d4149554ad4e" providerId="ADAL" clId="{6436ADF5-8114-424A-9312-9B3604EDE2C5}" dt="2025-07-11T11:14:02.858" v="5496" actId="14100"/>
          <ac:spMkLst>
            <pc:docMk/>
            <pc:sldMk cId="631186221" sldId="2147480468"/>
            <ac:spMk id="6" creationId="{171CCA59-8082-6335-899F-1D2EE10F8DC0}"/>
          </ac:spMkLst>
        </pc:spChg>
        <pc:spChg chg="mod">
          <ac:chgData name="Yoel Kortick" userId="167978f5-7f40-4909-85d5-d4149554ad4e" providerId="ADAL" clId="{6436ADF5-8114-424A-9312-9B3604EDE2C5}" dt="2025-07-11T11:32:41.275" v="5839" actId="313"/>
          <ac:spMkLst>
            <pc:docMk/>
            <pc:sldMk cId="631186221" sldId="2147480468"/>
            <ac:spMk id="8" creationId="{08DA4C7D-FF42-E848-7210-D8327280D88C}"/>
          </ac:spMkLst>
        </pc:spChg>
        <pc:spChg chg="add mod">
          <ac:chgData name="Yoel Kortick" userId="167978f5-7f40-4909-85d5-d4149554ad4e" providerId="ADAL" clId="{6436ADF5-8114-424A-9312-9B3604EDE2C5}" dt="2025-07-11T11:32:32.980" v="5835" actId="1036"/>
          <ac:spMkLst>
            <pc:docMk/>
            <pc:sldMk cId="631186221" sldId="2147480468"/>
            <ac:spMk id="11" creationId="{EF5D4B9A-FC30-6567-B6A5-BB8D79FF971B}"/>
          </ac:spMkLst>
        </pc:spChg>
        <pc:spChg chg="add mod">
          <ac:chgData name="Yoel Kortick" userId="167978f5-7f40-4909-85d5-d4149554ad4e" providerId="ADAL" clId="{6436ADF5-8114-424A-9312-9B3604EDE2C5}" dt="2025-07-11T11:32:32.980" v="5835" actId="1036"/>
          <ac:spMkLst>
            <pc:docMk/>
            <pc:sldMk cId="631186221" sldId="2147480468"/>
            <ac:spMk id="12" creationId="{82BD27E8-1E03-A52C-9861-6A2DCF3C0AF6}"/>
          </ac:spMkLst>
        </pc:spChg>
        <pc:picChg chg="add mod ord">
          <ac:chgData name="Yoel Kortick" userId="167978f5-7f40-4909-85d5-d4149554ad4e" providerId="ADAL" clId="{6436ADF5-8114-424A-9312-9B3604EDE2C5}" dt="2025-07-11T11:14:09.112" v="5499" actId="208"/>
          <ac:picMkLst>
            <pc:docMk/>
            <pc:sldMk cId="631186221" sldId="2147480468"/>
            <ac:picMk id="3" creationId="{0F50D919-DBC7-B724-6109-4ACEC8950059}"/>
          </ac:picMkLst>
        </pc:picChg>
        <pc:picChg chg="del">
          <ac:chgData name="Yoel Kortick" userId="167978f5-7f40-4909-85d5-d4149554ad4e" providerId="ADAL" clId="{6436ADF5-8114-424A-9312-9B3604EDE2C5}" dt="2025-07-11T11:13:51.651" v="5492" actId="478"/>
          <ac:picMkLst>
            <pc:docMk/>
            <pc:sldMk cId="631186221" sldId="2147480468"/>
            <ac:picMk id="5" creationId="{A7C03849-EF9C-635D-8114-D06FE71DB7B3}"/>
          </ac:picMkLst>
        </pc:picChg>
      </pc:sldChg>
    </pc:docChg>
  </pc:docChgLst>
  <pc:docChgLst>
    <pc:chgData name="Yoel Kortick" userId="167978f5-7f40-4909-85d5-d4149554ad4e" providerId="ADAL" clId="{EBD6D3C4-26B9-47A8-8663-2966860C0F1D}"/>
    <pc:docChg chg="undo custSel addSld delSld modSld modMainMaster modSection">
      <pc:chgData name="Yoel Kortick" userId="167978f5-7f40-4909-85d5-d4149554ad4e" providerId="ADAL" clId="{EBD6D3C4-26B9-47A8-8663-2966860C0F1D}" dt="2025-06-01T14:21:02.435" v="1167" actId="208"/>
      <pc:docMkLst>
        <pc:docMk/>
      </pc:docMkLst>
      <pc:sldChg chg="del">
        <pc:chgData name="Yoel Kortick" userId="167978f5-7f40-4909-85d5-d4149554ad4e" providerId="ADAL" clId="{EBD6D3C4-26B9-47A8-8663-2966860C0F1D}" dt="2025-06-01T12:42:05.339" v="73" actId="47"/>
        <pc:sldMkLst>
          <pc:docMk/>
          <pc:sldMk cId="815051809" sldId="388"/>
        </pc:sldMkLst>
      </pc:sldChg>
      <pc:sldChg chg="modSp del mod">
        <pc:chgData name="Yoel Kortick" userId="167978f5-7f40-4909-85d5-d4149554ad4e" providerId="ADAL" clId="{EBD6D3C4-26B9-47A8-8663-2966860C0F1D}" dt="2025-06-01T12:41:46.106" v="70" actId="47"/>
        <pc:sldMkLst>
          <pc:docMk/>
          <pc:sldMk cId="1637256743" sldId="657"/>
        </pc:sldMkLst>
      </pc:sldChg>
      <pc:sldChg chg="del">
        <pc:chgData name="Yoel Kortick" userId="167978f5-7f40-4909-85d5-d4149554ad4e" providerId="ADAL" clId="{EBD6D3C4-26B9-47A8-8663-2966860C0F1D}" dt="2025-06-01T12:42:07.040" v="74" actId="47"/>
        <pc:sldMkLst>
          <pc:docMk/>
          <pc:sldMk cId="430718176" sldId="658"/>
        </pc:sldMkLst>
      </pc:sldChg>
      <pc:sldChg chg="del">
        <pc:chgData name="Yoel Kortick" userId="167978f5-7f40-4909-85d5-d4149554ad4e" providerId="ADAL" clId="{EBD6D3C4-26B9-47A8-8663-2966860C0F1D}" dt="2025-06-01T12:42:43.088" v="80" actId="47"/>
        <pc:sldMkLst>
          <pc:docMk/>
          <pc:sldMk cId="1444690400" sldId="672"/>
        </pc:sldMkLst>
      </pc:sldChg>
      <pc:sldChg chg="del">
        <pc:chgData name="Yoel Kortick" userId="167978f5-7f40-4909-85d5-d4149554ad4e" providerId="ADAL" clId="{EBD6D3C4-26B9-47A8-8663-2966860C0F1D}" dt="2025-06-01T12:43:04.682" v="85" actId="47"/>
        <pc:sldMkLst>
          <pc:docMk/>
          <pc:sldMk cId="1718271838" sldId="677"/>
        </pc:sldMkLst>
      </pc:sldChg>
      <pc:sldChg chg="del">
        <pc:chgData name="Yoel Kortick" userId="167978f5-7f40-4909-85d5-d4149554ad4e" providerId="ADAL" clId="{EBD6D3C4-26B9-47A8-8663-2966860C0F1D}" dt="2025-06-01T13:44:08.057" v="685" actId="47"/>
        <pc:sldMkLst>
          <pc:docMk/>
          <pc:sldMk cId="2421745096" sldId="679"/>
        </pc:sldMkLst>
      </pc:sldChg>
      <pc:sldChg chg="del">
        <pc:chgData name="Yoel Kortick" userId="167978f5-7f40-4909-85d5-d4149554ad4e" providerId="ADAL" clId="{EBD6D3C4-26B9-47A8-8663-2966860C0F1D}" dt="2025-06-01T12:44:01.230" v="95" actId="47"/>
        <pc:sldMkLst>
          <pc:docMk/>
          <pc:sldMk cId="3721265836" sldId="680"/>
        </pc:sldMkLst>
      </pc:sldChg>
      <pc:sldChg chg="del">
        <pc:chgData name="Yoel Kortick" userId="167978f5-7f40-4909-85d5-d4149554ad4e" providerId="ADAL" clId="{EBD6D3C4-26B9-47A8-8663-2966860C0F1D}" dt="2025-06-01T12:45:00.516" v="105" actId="47"/>
        <pc:sldMkLst>
          <pc:docMk/>
          <pc:sldMk cId="3885442814" sldId="687"/>
        </pc:sldMkLst>
      </pc:sldChg>
      <pc:sldChg chg="addSp delSp modSp mod">
        <pc:chgData name="Yoel Kortick" userId="167978f5-7f40-4909-85d5-d4149554ad4e" providerId="ADAL" clId="{EBD6D3C4-26B9-47A8-8663-2966860C0F1D}" dt="2025-06-01T14:02:09.292" v="800" actId="208"/>
        <pc:sldMkLst>
          <pc:docMk/>
          <pc:sldMk cId="4101289709" sldId="688"/>
        </pc:sldMkLst>
      </pc:sldChg>
      <pc:sldChg chg="addSp delSp modSp mod">
        <pc:chgData name="Yoel Kortick" userId="167978f5-7f40-4909-85d5-d4149554ad4e" providerId="ADAL" clId="{EBD6D3C4-26B9-47A8-8663-2966860C0F1D}" dt="2025-06-01T14:03:00.893" v="848" actId="1036"/>
        <pc:sldMkLst>
          <pc:docMk/>
          <pc:sldMk cId="677611823" sldId="689"/>
        </pc:sldMkLst>
      </pc:sldChg>
      <pc:sldChg chg="addSp delSp modSp mod">
        <pc:chgData name="Yoel Kortick" userId="167978f5-7f40-4909-85d5-d4149554ad4e" providerId="ADAL" clId="{EBD6D3C4-26B9-47A8-8663-2966860C0F1D}" dt="2025-06-01T14:03:34.172" v="853" actId="208"/>
        <pc:sldMkLst>
          <pc:docMk/>
          <pc:sldMk cId="32588567" sldId="690"/>
        </pc:sldMkLst>
      </pc:sldChg>
      <pc:sldChg chg="modSp mod">
        <pc:chgData name="Yoel Kortick" userId="167978f5-7f40-4909-85d5-d4149554ad4e" providerId="ADAL" clId="{EBD6D3C4-26B9-47A8-8663-2966860C0F1D}" dt="2025-06-01T12:54:52.553" v="149" actId="20577"/>
        <pc:sldMkLst>
          <pc:docMk/>
          <pc:sldMk cId="2584945947" sldId="712"/>
        </pc:sldMkLst>
        <pc:spChg chg="mod">
          <ac:chgData name="Yoel Kortick" userId="167978f5-7f40-4909-85d5-d4149554ad4e" providerId="ADAL" clId="{EBD6D3C4-26B9-47A8-8663-2966860C0F1D}" dt="2025-06-01T12:54:52.553" v="149" actId="20577"/>
          <ac:spMkLst>
            <pc:docMk/>
            <pc:sldMk cId="2584945947" sldId="712"/>
            <ac:spMk id="8" creationId="{92183EF9-51F4-164B-34E1-75563D773806}"/>
          </ac:spMkLst>
        </pc:spChg>
      </pc:sldChg>
      <pc:sldChg chg="addSp delSp modSp mod">
        <pc:chgData name="Yoel Kortick" userId="167978f5-7f40-4909-85d5-d4149554ad4e" providerId="ADAL" clId="{EBD6D3C4-26B9-47A8-8663-2966860C0F1D}" dt="2025-06-01T13:44:04.403" v="684" actId="14100"/>
        <pc:sldMkLst>
          <pc:docMk/>
          <pc:sldMk cId="3594030821" sldId="713"/>
        </pc:sldMkLst>
      </pc:sldChg>
      <pc:sldChg chg="del">
        <pc:chgData name="Yoel Kortick" userId="167978f5-7f40-4909-85d5-d4149554ad4e" providerId="ADAL" clId="{EBD6D3C4-26B9-47A8-8663-2966860C0F1D}" dt="2025-06-01T12:44:21.860" v="100" actId="47"/>
        <pc:sldMkLst>
          <pc:docMk/>
          <pc:sldMk cId="352697515" sldId="719"/>
        </pc:sldMkLst>
      </pc:sldChg>
      <pc:sldChg chg="addSp delSp modSp mod">
        <pc:chgData name="Yoel Kortick" userId="167978f5-7f40-4909-85d5-d4149554ad4e" providerId="ADAL" clId="{EBD6D3C4-26B9-47A8-8663-2966860C0F1D}" dt="2025-06-01T14:04:33.734" v="863" actId="14100"/>
        <pc:sldMkLst>
          <pc:docMk/>
          <pc:sldMk cId="442428762" sldId="724"/>
        </pc:sldMkLst>
      </pc:sldChg>
      <pc:sldChg chg="addSp delSp modSp mod">
        <pc:chgData name="Yoel Kortick" userId="167978f5-7f40-4909-85d5-d4149554ad4e" providerId="ADAL" clId="{EBD6D3C4-26B9-47A8-8663-2966860C0F1D}" dt="2025-06-01T14:06:14.634" v="869"/>
        <pc:sldMkLst>
          <pc:docMk/>
          <pc:sldMk cId="255968741" sldId="725"/>
        </pc:sldMkLst>
      </pc:sldChg>
      <pc:sldChg chg="addSp delSp modSp mod">
        <pc:chgData name="Yoel Kortick" userId="167978f5-7f40-4909-85d5-d4149554ad4e" providerId="ADAL" clId="{EBD6D3C4-26B9-47A8-8663-2966860C0F1D}" dt="2025-06-01T14:06:42.135" v="874" actId="208"/>
        <pc:sldMkLst>
          <pc:docMk/>
          <pc:sldMk cId="186080786" sldId="726"/>
        </pc:sldMkLst>
      </pc:sldChg>
      <pc:sldChg chg="addSp delSp modSp mod">
        <pc:chgData name="Yoel Kortick" userId="167978f5-7f40-4909-85d5-d4149554ad4e" providerId="ADAL" clId="{EBD6D3C4-26B9-47A8-8663-2966860C0F1D}" dt="2025-06-01T14:09:04.878" v="900" actId="1076"/>
        <pc:sldMkLst>
          <pc:docMk/>
          <pc:sldMk cId="2919288167" sldId="727"/>
        </pc:sldMkLst>
      </pc:sldChg>
      <pc:sldChg chg="addSp delSp modSp mod">
        <pc:chgData name="Yoel Kortick" userId="167978f5-7f40-4909-85d5-d4149554ad4e" providerId="ADAL" clId="{EBD6D3C4-26B9-47A8-8663-2966860C0F1D}" dt="2025-06-01T14:11:12.896" v="991" actId="14100"/>
        <pc:sldMkLst>
          <pc:docMk/>
          <pc:sldMk cId="1699043517" sldId="728"/>
        </pc:sldMkLst>
      </pc:sldChg>
      <pc:sldChg chg="addSp delSp modSp mod">
        <pc:chgData name="Yoel Kortick" userId="167978f5-7f40-4909-85d5-d4149554ad4e" providerId="ADAL" clId="{EBD6D3C4-26B9-47A8-8663-2966860C0F1D}" dt="2025-06-01T13:41:27.488" v="674" actId="208"/>
        <pc:sldMkLst>
          <pc:docMk/>
          <pc:sldMk cId="927033395" sldId="730"/>
        </pc:sldMkLst>
      </pc:sldChg>
      <pc:sldChg chg="del">
        <pc:chgData name="Yoel Kortick" userId="167978f5-7f40-4909-85d5-d4149554ad4e" providerId="ADAL" clId="{EBD6D3C4-26B9-47A8-8663-2966860C0F1D}" dt="2025-06-01T12:43:29.516" v="90" actId="47"/>
        <pc:sldMkLst>
          <pc:docMk/>
          <pc:sldMk cId="1951628666" sldId="731"/>
        </pc:sldMkLst>
      </pc:sldChg>
      <pc:sldChg chg="addSp delSp modSp mod">
        <pc:chgData name="Yoel Kortick" userId="167978f5-7f40-4909-85d5-d4149554ad4e" providerId="ADAL" clId="{EBD6D3C4-26B9-47A8-8663-2966860C0F1D}" dt="2025-06-01T13:49:20.808" v="715"/>
        <pc:sldMkLst>
          <pc:docMk/>
          <pc:sldMk cId="3965880344" sldId="737"/>
        </pc:sldMkLst>
        <pc:spChg chg="mod">
          <ac:chgData name="Yoel Kortick" userId="167978f5-7f40-4909-85d5-d4149554ad4e" providerId="ADAL" clId="{EBD6D3C4-26B9-47A8-8663-2966860C0F1D}" dt="2025-06-01T13:48:58.558" v="714" actId="14100"/>
          <ac:spMkLst>
            <pc:docMk/>
            <pc:sldMk cId="3965880344" sldId="737"/>
            <ac:spMk id="6" creationId="{BA31A71C-FD3A-DCEC-B232-58078A337666}"/>
          </ac:spMkLst>
        </pc:spChg>
      </pc:sldChg>
      <pc:sldChg chg="addSp delSp modSp mod">
        <pc:chgData name="Yoel Kortick" userId="167978f5-7f40-4909-85d5-d4149554ad4e" providerId="ADAL" clId="{EBD6D3C4-26B9-47A8-8663-2966860C0F1D}" dt="2025-06-01T13:49:50.429" v="721" actId="14100"/>
        <pc:sldMkLst>
          <pc:docMk/>
          <pc:sldMk cId="223129772" sldId="738"/>
        </pc:sldMkLst>
        <pc:spChg chg="mod">
          <ac:chgData name="Yoel Kortick" userId="167978f5-7f40-4909-85d5-d4149554ad4e" providerId="ADAL" clId="{EBD6D3C4-26B9-47A8-8663-2966860C0F1D}" dt="2025-06-01T13:49:50.429" v="721" actId="14100"/>
          <ac:spMkLst>
            <pc:docMk/>
            <pc:sldMk cId="223129772" sldId="738"/>
            <ac:spMk id="5" creationId="{F8237D95-58F9-00FD-3153-F625EE8EA7AB}"/>
          </ac:spMkLst>
        </pc:spChg>
      </pc:sldChg>
      <pc:sldChg chg="addSp delSp modSp mod">
        <pc:chgData name="Yoel Kortick" userId="167978f5-7f40-4909-85d5-d4149554ad4e" providerId="ADAL" clId="{EBD6D3C4-26B9-47A8-8663-2966860C0F1D}" dt="2025-06-01T13:46:23.289" v="692" actId="14100"/>
        <pc:sldMkLst>
          <pc:docMk/>
          <pc:sldMk cId="1746544141" sldId="743"/>
        </pc:sldMkLst>
      </pc:sldChg>
      <pc:sldChg chg="addSp delSp modSp mod">
        <pc:chgData name="Yoel Kortick" userId="167978f5-7f40-4909-85d5-d4149554ad4e" providerId="ADAL" clId="{EBD6D3C4-26B9-47A8-8663-2966860C0F1D}" dt="2025-06-01T13:46:42.019" v="706" actId="1035"/>
        <pc:sldMkLst>
          <pc:docMk/>
          <pc:sldMk cId="1152585869" sldId="744"/>
        </pc:sldMkLst>
      </pc:sldChg>
      <pc:sldChg chg="modSp del mod">
        <pc:chgData name="Yoel Kortick" userId="167978f5-7f40-4909-85d5-d4149554ad4e" providerId="ADAL" clId="{EBD6D3C4-26B9-47A8-8663-2966860C0F1D}" dt="2025-06-01T12:46:02.485" v="116" actId="47"/>
        <pc:sldMkLst>
          <pc:docMk/>
          <pc:sldMk cId="2884271433" sldId="757"/>
        </pc:sldMkLst>
      </pc:sldChg>
      <pc:sldChg chg="addSp delSp modSp mod">
        <pc:chgData name="Yoel Kortick" userId="167978f5-7f40-4909-85d5-d4149554ad4e" providerId="ADAL" clId="{EBD6D3C4-26B9-47A8-8663-2966860C0F1D}" dt="2025-06-01T13:21:32.115" v="342" actId="208"/>
        <pc:sldMkLst>
          <pc:docMk/>
          <pc:sldMk cId="3306452126" sldId="758"/>
        </pc:sldMkLst>
      </pc:sldChg>
      <pc:sldChg chg="addSp delSp modSp mod">
        <pc:chgData name="Yoel Kortick" userId="167978f5-7f40-4909-85d5-d4149554ad4e" providerId="ADAL" clId="{EBD6D3C4-26B9-47A8-8663-2966860C0F1D}" dt="2025-06-01T13:27:37.383" v="443" actId="208"/>
        <pc:sldMkLst>
          <pc:docMk/>
          <pc:sldMk cId="3197582671" sldId="759"/>
        </pc:sldMkLst>
      </pc:sldChg>
      <pc:sldChg chg="addSp delSp modSp mod">
        <pc:chgData name="Yoel Kortick" userId="167978f5-7f40-4909-85d5-d4149554ad4e" providerId="ADAL" clId="{EBD6D3C4-26B9-47A8-8663-2966860C0F1D}" dt="2025-06-01T13:28:53.193" v="446" actId="208"/>
        <pc:sldMkLst>
          <pc:docMk/>
          <pc:sldMk cId="222164029" sldId="760"/>
        </pc:sldMkLst>
      </pc:sldChg>
      <pc:sldChg chg="addSp delSp modSp mod">
        <pc:chgData name="Yoel Kortick" userId="167978f5-7f40-4909-85d5-d4149554ad4e" providerId="ADAL" clId="{EBD6D3C4-26B9-47A8-8663-2966860C0F1D}" dt="2025-06-01T13:30:10.198" v="458" actId="1035"/>
        <pc:sldMkLst>
          <pc:docMk/>
          <pc:sldMk cId="4259063968" sldId="761"/>
        </pc:sldMkLst>
      </pc:sldChg>
      <pc:sldChg chg="del">
        <pc:chgData name="Yoel Kortick" userId="167978f5-7f40-4909-85d5-d4149554ad4e" providerId="ADAL" clId="{EBD6D3C4-26B9-47A8-8663-2966860C0F1D}" dt="2025-06-01T12:47:38.445" v="127" actId="47"/>
        <pc:sldMkLst>
          <pc:docMk/>
          <pc:sldMk cId="3513763457" sldId="763"/>
        </pc:sldMkLst>
      </pc:sldChg>
      <pc:sldChg chg="del">
        <pc:chgData name="Yoel Kortick" userId="167978f5-7f40-4909-85d5-d4149554ad4e" providerId="ADAL" clId="{EBD6D3C4-26B9-47A8-8663-2966860C0F1D}" dt="2025-06-01T12:47:16.798" v="122" actId="47"/>
        <pc:sldMkLst>
          <pc:docMk/>
          <pc:sldMk cId="570766090" sldId="773"/>
        </pc:sldMkLst>
      </pc:sldChg>
      <pc:sldChg chg="modSp mod">
        <pc:chgData name="Yoel Kortick" userId="167978f5-7f40-4909-85d5-d4149554ad4e" providerId="ADAL" clId="{EBD6D3C4-26B9-47A8-8663-2966860C0F1D}" dt="2025-06-01T12:59:49.877" v="155" actId="20577"/>
        <pc:sldMkLst>
          <pc:docMk/>
          <pc:sldMk cId="4015269979" sldId="774"/>
        </pc:sldMkLst>
      </pc:sldChg>
      <pc:sldChg chg="addSp delSp modSp mod">
        <pc:chgData name="Yoel Kortick" userId="167978f5-7f40-4909-85d5-d4149554ad4e" providerId="ADAL" clId="{EBD6D3C4-26B9-47A8-8663-2966860C0F1D}" dt="2025-06-01T13:00:15.568" v="157"/>
        <pc:sldMkLst>
          <pc:docMk/>
          <pc:sldMk cId="2661847803" sldId="775"/>
        </pc:sldMkLst>
      </pc:sldChg>
      <pc:sldChg chg="addSp delSp modSp mod">
        <pc:chgData name="Yoel Kortick" userId="167978f5-7f40-4909-85d5-d4149554ad4e" providerId="ADAL" clId="{EBD6D3C4-26B9-47A8-8663-2966860C0F1D}" dt="2025-06-01T14:11:54.690" v="993" actId="20577"/>
        <pc:sldMkLst>
          <pc:docMk/>
          <pc:sldMk cId="2611607577" sldId="776"/>
        </pc:sldMkLst>
      </pc:sldChg>
      <pc:sldChg chg="addSp delSp modSp mod">
        <pc:chgData name="Yoel Kortick" userId="167978f5-7f40-4909-85d5-d4149554ad4e" providerId="ADAL" clId="{EBD6D3C4-26B9-47A8-8663-2966860C0F1D}" dt="2025-06-01T13:33:32.036" v="509" actId="208"/>
        <pc:sldMkLst>
          <pc:docMk/>
          <pc:sldMk cId="3872669654" sldId="777"/>
        </pc:sldMkLst>
      </pc:sldChg>
      <pc:sldChg chg="addSp delSp modSp mod">
        <pc:chgData name="Yoel Kortick" userId="167978f5-7f40-4909-85d5-d4149554ad4e" providerId="ADAL" clId="{EBD6D3C4-26B9-47A8-8663-2966860C0F1D}" dt="2025-06-01T13:34:37.814" v="522" actId="167"/>
        <pc:sldMkLst>
          <pc:docMk/>
          <pc:sldMk cId="3883126636" sldId="778"/>
        </pc:sldMkLst>
      </pc:sldChg>
      <pc:sldChg chg="addSp delSp modSp del mod">
        <pc:chgData name="Yoel Kortick" userId="167978f5-7f40-4909-85d5-d4149554ad4e" providerId="ADAL" clId="{EBD6D3C4-26B9-47A8-8663-2966860C0F1D}" dt="2025-06-01T13:35:02.363" v="523" actId="47"/>
        <pc:sldMkLst>
          <pc:docMk/>
          <pc:sldMk cId="1737477066" sldId="779"/>
        </pc:sldMkLst>
      </pc:sldChg>
      <pc:sldChg chg="addSp delSp modSp mod">
        <pc:chgData name="Yoel Kortick" userId="167978f5-7f40-4909-85d5-d4149554ad4e" providerId="ADAL" clId="{EBD6D3C4-26B9-47A8-8663-2966860C0F1D}" dt="2025-06-01T13:37:39.328" v="540" actId="1038"/>
        <pc:sldMkLst>
          <pc:docMk/>
          <pc:sldMk cId="4186158771" sldId="780"/>
        </pc:sldMkLst>
      </pc:sldChg>
      <pc:sldChg chg="addSp delSp modSp mod">
        <pc:chgData name="Yoel Kortick" userId="167978f5-7f40-4909-85d5-d4149554ad4e" providerId="ADAL" clId="{EBD6D3C4-26B9-47A8-8663-2966860C0F1D}" dt="2025-06-01T13:55:47.450" v="735" actId="208"/>
        <pc:sldMkLst>
          <pc:docMk/>
          <pc:sldMk cId="318696011" sldId="784"/>
        </pc:sldMkLst>
      </pc:sldChg>
      <pc:sldChg chg="addSp delSp modSp mod">
        <pc:chgData name="Yoel Kortick" userId="167978f5-7f40-4909-85d5-d4149554ad4e" providerId="ADAL" clId="{EBD6D3C4-26B9-47A8-8663-2966860C0F1D}" dt="2025-06-01T13:56:18.588" v="740" actId="208"/>
        <pc:sldMkLst>
          <pc:docMk/>
          <pc:sldMk cId="2759362149" sldId="785"/>
        </pc:sldMkLst>
      </pc:sldChg>
      <pc:sldChg chg="addSp delSp modSp mod">
        <pc:chgData name="Yoel Kortick" userId="167978f5-7f40-4909-85d5-d4149554ad4e" providerId="ADAL" clId="{EBD6D3C4-26B9-47A8-8663-2966860C0F1D}" dt="2025-06-01T13:58:13.165" v="759"/>
        <pc:sldMkLst>
          <pc:docMk/>
          <pc:sldMk cId="76916586" sldId="787"/>
        </pc:sldMkLst>
        <pc:spChg chg="mod">
          <ac:chgData name="Yoel Kortick" userId="167978f5-7f40-4909-85d5-d4149554ad4e" providerId="ADAL" clId="{EBD6D3C4-26B9-47A8-8663-2966860C0F1D}" dt="2025-06-01T13:57:54.394" v="757" actId="1035"/>
          <ac:spMkLst>
            <pc:docMk/>
            <pc:sldMk cId="76916586" sldId="787"/>
            <ac:spMk id="5" creationId="{49C97D3D-181C-B82F-20C1-6774F7F768E4}"/>
          </ac:spMkLst>
        </pc:spChg>
        <pc:spChg chg="mod">
          <ac:chgData name="Yoel Kortick" userId="167978f5-7f40-4909-85d5-d4149554ad4e" providerId="ADAL" clId="{EBD6D3C4-26B9-47A8-8663-2966860C0F1D}" dt="2025-06-01T13:58:13.165" v="759"/>
          <ac:spMkLst>
            <pc:docMk/>
            <pc:sldMk cId="76916586" sldId="787"/>
            <ac:spMk id="8" creationId="{A47C666E-5938-E820-8781-437F6BEBF63A}"/>
          </ac:spMkLst>
        </pc:spChg>
      </pc:sldChg>
      <pc:sldChg chg="addSp delSp modSp mod">
        <pc:chgData name="Yoel Kortick" userId="167978f5-7f40-4909-85d5-d4149554ad4e" providerId="ADAL" clId="{EBD6D3C4-26B9-47A8-8663-2966860C0F1D}" dt="2025-06-01T13:58:44.175" v="775" actId="14100"/>
        <pc:sldMkLst>
          <pc:docMk/>
          <pc:sldMk cId="982811814" sldId="788"/>
        </pc:sldMkLst>
      </pc:sldChg>
      <pc:sldChg chg="del">
        <pc:chgData name="Yoel Kortick" userId="167978f5-7f40-4909-85d5-d4149554ad4e" providerId="ADAL" clId="{EBD6D3C4-26B9-47A8-8663-2966860C0F1D}" dt="2025-06-01T12:48:38.568" v="137" actId="47"/>
        <pc:sldMkLst>
          <pc:docMk/>
          <pc:sldMk cId="680070693" sldId="792"/>
        </pc:sldMkLst>
      </pc:sldChg>
      <pc:sldChg chg="del">
        <pc:chgData name="Yoel Kortick" userId="167978f5-7f40-4909-85d5-d4149554ad4e" providerId="ADAL" clId="{EBD6D3C4-26B9-47A8-8663-2966860C0F1D}" dt="2025-06-01T12:48:11.887" v="132" actId="47"/>
        <pc:sldMkLst>
          <pc:docMk/>
          <pc:sldMk cId="1916743668" sldId="795"/>
        </pc:sldMkLst>
      </pc:sldChg>
      <pc:sldChg chg="addSp delSp modSp mod">
        <pc:chgData name="Yoel Kortick" userId="167978f5-7f40-4909-85d5-d4149554ad4e" providerId="ADAL" clId="{EBD6D3C4-26B9-47A8-8663-2966860C0F1D}" dt="2025-06-01T14:15:34.321" v="1013" actId="14100"/>
        <pc:sldMkLst>
          <pc:docMk/>
          <pc:sldMk cId="594686783" sldId="799"/>
        </pc:sldMkLst>
      </pc:sldChg>
      <pc:sldChg chg="addSp delSp modSp mod">
        <pc:chgData name="Yoel Kortick" userId="167978f5-7f40-4909-85d5-d4149554ad4e" providerId="ADAL" clId="{EBD6D3C4-26B9-47A8-8663-2966860C0F1D}" dt="2025-06-01T14:15:48.766" v="1043" actId="208"/>
        <pc:sldMkLst>
          <pc:docMk/>
          <pc:sldMk cId="3933730125" sldId="800"/>
        </pc:sldMkLst>
      </pc:sldChg>
      <pc:sldChg chg="addSp delSp modSp mod">
        <pc:chgData name="Yoel Kortick" userId="167978f5-7f40-4909-85d5-d4149554ad4e" providerId="ADAL" clId="{EBD6D3C4-26B9-47A8-8663-2966860C0F1D}" dt="2025-06-01T14:17:21.030" v="1062" actId="20577"/>
        <pc:sldMkLst>
          <pc:docMk/>
          <pc:sldMk cId="3855313965" sldId="802"/>
        </pc:sldMkLst>
      </pc:sldChg>
      <pc:sldChg chg="addSp delSp modSp mod">
        <pc:chgData name="Yoel Kortick" userId="167978f5-7f40-4909-85d5-d4149554ad4e" providerId="ADAL" clId="{EBD6D3C4-26B9-47A8-8663-2966860C0F1D}" dt="2025-06-01T14:18:06.570" v="1110" actId="208"/>
        <pc:sldMkLst>
          <pc:docMk/>
          <pc:sldMk cId="2912888166" sldId="803"/>
        </pc:sldMkLst>
      </pc:sldChg>
      <pc:sldChg chg="addSp delSp modSp mod">
        <pc:chgData name="Yoel Kortick" userId="167978f5-7f40-4909-85d5-d4149554ad4e" providerId="ADAL" clId="{EBD6D3C4-26B9-47A8-8663-2966860C0F1D}" dt="2025-06-01T14:20:02.753" v="1147" actId="208"/>
        <pc:sldMkLst>
          <pc:docMk/>
          <pc:sldMk cId="4178526539" sldId="804"/>
        </pc:sldMkLst>
      </pc:sldChg>
      <pc:sldChg chg="addSp delSp modSp mod">
        <pc:chgData name="Yoel Kortick" userId="167978f5-7f40-4909-85d5-d4149554ad4e" providerId="ADAL" clId="{EBD6D3C4-26B9-47A8-8663-2966860C0F1D}" dt="2025-06-01T14:21:02.435" v="1167" actId="208"/>
        <pc:sldMkLst>
          <pc:docMk/>
          <pc:sldMk cId="462357106" sldId="805"/>
        </pc:sldMkLst>
      </pc:sldChg>
      <pc:sldChg chg="addSp delSp modSp add mod">
        <pc:chgData name="Yoel Kortick" userId="167978f5-7f40-4909-85d5-d4149554ad4e" providerId="ADAL" clId="{EBD6D3C4-26B9-47A8-8663-2966860C0F1D}" dt="2025-06-01T12:38:09.802" v="68" actId="1035"/>
        <pc:sldMkLst>
          <pc:docMk/>
          <pc:sldMk cId="2936091595" sldId="2147480407"/>
        </pc:sldMkLst>
        <pc:spChg chg="mod">
          <ac:chgData name="Yoel Kortick" userId="167978f5-7f40-4909-85d5-d4149554ad4e" providerId="ADAL" clId="{EBD6D3C4-26B9-47A8-8663-2966860C0F1D}" dt="2025-06-01T12:37:20.123" v="42" actId="14100"/>
          <ac:spMkLst>
            <pc:docMk/>
            <pc:sldMk cId="2936091595" sldId="2147480407"/>
            <ac:spMk id="2" creationId="{00000000-0000-0000-0000-000000000000}"/>
          </ac:spMkLst>
        </pc:spChg>
        <pc:spChg chg="add mod">
          <ac:chgData name="Yoel Kortick" userId="167978f5-7f40-4909-85d5-d4149554ad4e" providerId="ADAL" clId="{EBD6D3C4-26B9-47A8-8663-2966860C0F1D}" dt="2025-06-01T12:38:09.802" v="68" actId="1035"/>
          <ac:spMkLst>
            <pc:docMk/>
            <pc:sldMk cId="2936091595" sldId="2147480407"/>
            <ac:spMk id="4" creationId="{6996D1CA-23C6-39D7-BA16-17C0E9EF5E27}"/>
          </ac:spMkLst>
        </pc:spChg>
        <pc:spChg chg="add mod">
          <ac:chgData name="Yoel Kortick" userId="167978f5-7f40-4909-85d5-d4149554ad4e" providerId="ADAL" clId="{EBD6D3C4-26B9-47A8-8663-2966860C0F1D}" dt="2025-06-01T12:37:52.766" v="64" actId="1036"/>
          <ac:spMkLst>
            <pc:docMk/>
            <pc:sldMk cId="2936091595" sldId="2147480407"/>
            <ac:spMk id="5" creationId="{600F600C-6408-A9A6-426D-17EE21FEA9F6}"/>
          </ac:spMkLst>
        </pc:spChg>
      </pc:sldChg>
      <pc:sldChg chg="add">
        <pc:chgData name="Yoel Kortick" userId="167978f5-7f40-4909-85d5-d4149554ad4e" providerId="ADAL" clId="{EBD6D3C4-26B9-47A8-8663-2966860C0F1D}" dt="2025-06-01T12:41:41.057" v="69"/>
        <pc:sldMkLst>
          <pc:docMk/>
          <pc:sldMk cId="3143615500" sldId="2147480418"/>
        </pc:sldMkLst>
      </pc:sldChg>
      <pc:sldChg chg="modSp add mod">
        <pc:chgData name="Yoel Kortick" userId="167978f5-7f40-4909-85d5-d4149554ad4e" providerId="ADAL" clId="{EBD6D3C4-26B9-47A8-8663-2966860C0F1D}" dt="2025-06-01T12:46:43.696" v="117"/>
        <pc:sldMkLst>
          <pc:docMk/>
          <pc:sldMk cId="2711077615" sldId="2147480430"/>
        </pc:sldMkLst>
        <pc:spChg chg="mod">
          <ac:chgData name="Yoel Kortick" userId="167978f5-7f40-4909-85d5-d4149554ad4e" providerId="ADAL" clId="{EBD6D3C4-26B9-47A8-8663-2966860C0F1D}" dt="2025-06-01T12:46:43.696" v="117"/>
          <ac:spMkLst>
            <pc:docMk/>
            <pc:sldMk cId="2711077615" sldId="2147480430"/>
            <ac:spMk id="5" creationId="{00000000-0000-0000-0000-000000000000}"/>
          </ac:spMkLst>
        </pc:spChg>
      </pc:sldChg>
      <pc:sldChg chg="modSp add mod">
        <pc:chgData name="Yoel Kortick" userId="167978f5-7f40-4909-85d5-d4149554ad4e" providerId="ADAL" clId="{EBD6D3C4-26B9-47A8-8663-2966860C0F1D}" dt="2025-06-01T12:42:38.366" v="79" actId="255"/>
        <pc:sldMkLst>
          <pc:docMk/>
          <pc:sldMk cId="3215317713" sldId="2147480431"/>
        </pc:sldMkLst>
        <pc:spChg chg="mod">
          <ac:chgData name="Yoel Kortick" userId="167978f5-7f40-4909-85d5-d4149554ad4e" providerId="ADAL" clId="{EBD6D3C4-26B9-47A8-8663-2966860C0F1D}" dt="2025-06-01T12:42:38.366" v="79" actId="255"/>
          <ac:spMkLst>
            <pc:docMk/>
            <pc:sldMk cId="3215317713" sldId="2147480431"/>
            <ac:spMk id="5" creationId="{AC821D1E-55D9-ED48-ABA7-12156B4F3037}"/>
          </ac:spMkLst>
        </pc:spChg>
      </pc:sldChg>
      <pc:sldChg chg="modSp add mod">
        <pc:chgData name="Yoel Kortick" userId="167978f5-7f40-4909-85d5-d4149554ad4e" providerId="ADAL" clId="{EBD6D3C4-26B9-47A8-8663-2966860C0F1D}" dt="2025-06-01T12:43:01.225" v="84"/>
        <pc:sldMkLst>
          <pc:docMk/>
          <pc:sldMk cId="1195457792" sldId="2147480432"/>
        </pc:sldMkLst>
        <pc:spChg chg="mod">
          <ac:chgData name="Yoel Kortick" userId="167978f5-7f40-4909-85d5-d4149554ad4e" providerId="ADAL" clId="{EBD6D3C4-26B9-47A8-8663-2966860C0F1D}" dt="2025-06-01T12:43:01.225" v="84"/>
          <ac:spMkLst>
            <pc:docMk/>
            <pc:sldMk cId="1195457792" sldId="2147480432"/>
            <ac:spMk id="5" creationId="{AAD7CB18-C58B-BE08-DA4E-D7177B83588C}"/>
          </ac:spMkLst>
        </pc:spChg>
      </pc:sldChg>
      <pc:sldChg chg="modSp add mod">
        <pc:chgData name="Yoel Kortick" userId="167978f5-7f40-4909-85d5-d4149554ad4e" providerId="ADAL" clId="{EBD6D3C4-26B9-47A8-8663-2966860C0F1D}" dt="2025-06-01T12:43:27.171" v="89"/>
        <pc:sldMkLst>
          <pc:docMk/>
          <pc:sldMk cId="3101334533" sldId="2147480433"/>
        </pc:sldMkLst>
        <pc:spChg chg="mod">
          <ac:chgData name="Yoel Kortick" userId="167978f5-7f40-4909-85d5-d4149554ad4e" providerId="ADAL" clId="{EBD6D3C4-26B9-47A8-8663-2966860C0F1D}" dt="2025-06-01T12:43:27.171" v="89"/>
          <ac:spMkLst>
            <pc:docMk/>
            <pc:sldMk cId="3101334533" sldId="2147480433"/>
            <ac:spMk id="5" creationId="{9B846F0D-B909-A456-29DB-C489EE4A1896}"/>
          </ac:spMkLst>
        </pc:spChg>
      </pc:sldChg>
      <pc:sldChg chg="modSp add mod">
        <pc:chgData name="Yoel Kortick" userId="167978f5-7f40-4909-85d5-d4149554ad4e" providerId="ADAL" clId="{EBD6D3C4-26B9-47A8-8663-2966860C0F1D}" dt="2025-06-01T12:43:58.607" v="94" actId="20577"/>
        <pc:sldMkLst>
          <pc:docMk/>
          <pc:sldMk cId="4187908048" sldId="2147480434"/>
        </pc:sldMkLst>
        <pc:spChg chg="mod">
          <ac:chgData name="Yoel Kortick" userId="167978f5-7f40-4909-85d5-d4149554ad4e" providerId="ADAL" clId="{EBD6D3C4-26B9-47A8-8663-2966860C0F1D}" dt="2025-06-01T12:43:58.607" v="94" actId="20577"/>
          <ac:spMkLst>
            <pc:docMk/>
            <pc:sldMk cId="4187908048" sldId="2147480434"/>
            <ac:spMk id="5" creationId="{D82483CB-88D3-FB16-8B0B-8B907F6B50A9}"/>
          </ac:spMkLst>
        </pc:spChg>
      </pc:sldChg>
      <pc:sldChg chg="modSp add mod">
        <pc:chgData name="Yoel Kortick" userId="167978f5-7f40-4909-85d5-d4149554ad4e" providerId="ADAL" clId="{EBD6D3C4-26B9-47A8-8663-2966860C0F1D}" dt="2025-06-01T12:44:19.078" v="99"/>
        <pc:sldMkLst>
          <pc:docMk/>
          <pc:sldMk cId="217493611" sldId="2147480435"/>
        </pc:sldMkLst>
        <pc:spChg chg="mod">
          <ac:chgData name="Yoel Kortick" userId="167978f5-7f40-4909-85d5-d4149554ad4e" providerId="ADAL" clId="{EBD6D3C4-26B9-47A8-8663-2966860C0F1D}" dt="2025-06-01T12:44:19.078" v="99"/>
          <ac:spMkLst>
            <pc:docMk/>
            <pc:sldMk cId="217493611" sldId="2147480435"/>
            <ac:spMk id="5" creationId="{30AC8BB2-32A0-0703-F5CA-0760AF79E4AC}"/>
          </ac:spMkLst>
        </pc:spChg>
      </pc:sldChg>
      <pc:sldChg chg="modSp add mod">
        <pc:chgData name="Yoel Kortick" userId="167978f5-7f40-4909-85d5-d4149554ad4e" providerId="ADAL" clId="{EBD6D3C4-26B9-47A8-8663-2966860C0F1D}" dt="2025-06-01T12:44:57.467" v="104"/>
        <pc:sldMkLst>
          <pc:docMk/>
          <pc:sldMk cId="3793389652" sldId="2147480436"/>
        </pc:sldMkLst>
      </pc:sldChg>
      <pc:sldChg chg="modSp add mod">
        <pc:chgData name="Yoel Kortick" userId="167978f5-7f40-4909-85d5-d4149554ad4e" providerId="ADAL" clId="{EBD6D3C4-26B9-47A8-8663-2966860C0F1D}" dt="2025-06-01T12:45:48.841" v="110" actId="313"/>
        <pc:sldMkLst>
          <pc:docMk/>
          <pc:sldMk cId="2583671206" sldId="2147480437"/>
        </pc:sldMkLst>
      </pc:sldChg>
      <pc:sldChg chg="modSp add mod">
        <pc:chgData name="Yoel Kortick" userId="167978f5-7f40-4909-85d5-d4149554ad4e" providerId="ADAL" clId="{EBD6D3C4-26B9-47A8-8663-2966860C0F1D}" dt="2025-06-01T12:47:12.199" v="121"/>
        <pc:sldMkLst>
          <pc:docMk/>
          <pc:sldMk cId="336357512" sldId="2147480438"/>
        </pc:sldMkLst>
      </pc:sldChg>
      <pc:sldChg chg="modSp add mod">
        <pc:chgData name="Yoel Kortick" userId="167978f5-7f40-4909-85d5-d4149554ad4e" providerId="ADAL" clId="{EBD6D3C4-26B9-47A8-8663-2966860C0F1D}" dt="2025-06-01T12:47:35.600" v="126"/>
        <pc:sldMkLst>
          <pc:docMk/>
          <pc:sldMk cId="1982059557" sldId="2147480439"/>
        </pc:sldMkLst>
      </pc:sldChg>
      <pc:sldChg chg="modSp add mod">
        <pc:chgData name="Yoel Kortick" userId="167978f5-7f40-4909-85d5-d4149554ad4e" providerId="ADAL" clId="{EBD6D3C4-26B9-47A8-8663-2966860C0F1D}" dt="2025-06-01T12:48:06.306" v="131"/>
        <pc:sldMkLst>
          <pc:docMk/>
          <pc:sldMk cId="3319784378" sldId="2147480440"/>
        </pc:sldMkLst>
      </pc:sldChg>
      <pc:sldChg chg="modSp add mod">
        <pc:chgData name="Yoel Kortick" userId="167978f5-7f40-4909-85d5-d4149554ad4e" providerId="ADAL" clId="{EBD6D3C4-26B9-47A8-8663-2966860C0F1D}" dt="2025-06-01T12:48:35.216" v="136"/>
        <pc:sldMkLst>
          <pc:docMk/>
          <pc:sldMk cId="3362003668" sldId="2147480441"/>
        </pc:sldMkLst>
      </pc:sldChg>
      <pc:sldChg chg="addSp delSp modSp add mod">
        <pc:chgData name="Yoel Kortick" userId="167978f5-7f40-4909-85d5-d4149554ad4e" providerId="ADAL" clId="{EBD6D3C4-26B9-47A8-8663-2966860C0F1D}" dt="2025-06-01T13:40:15.565" v="670" actId="14100"/>
        <pc:sldMkLst>
          <pc:docMk/>
          <pc:sldMk cId="1212022780" sldId="2147480442"/>
        </pc:sldMkLst>
      </pc:sldChg>
      <pc:sldMasterChg chg="addSp delSp modSp mod modSldLayout">
        <pc:chgData name="Yoel Kortick" userId="167978f5-7f40-4909-85d5-d4149554ad4e" providerId="ADAL" clId="{EBD6D3C4-26B9-47A8-8663-2966860C0F1D}" dt="2025-06-01T12:50:45.514" v="140" actId="478"/>
        <pc:sldMasterMkLst>
          <pc:docMk/>
          <pc:sldMasterMk cId="1691894521" sldId="2147483966"/>
        </pc:sldMasterMkLst>
        <pc:spChg chg="mod">
          <ac:chgData name="Yoel Kortick" userId="167978f5-7f40-4909-85d5-d4149554ad4e" providerId="ADAL" clId="{EBD6D3C4-26B9-47A8-8663-2966860C0F1D}" dt="2025-06-01T12:50:36.162" v="139"/>
          <ac:spMkLst>
            <pc:docMk/>
            <pc:sldMasterMk cId="1691894521" sldId="2147483966"/>
            <ac:spMk id="9" creationId="{AB544DE5-5571-AACB-5864-8AF858AA4B4E}"/>
          </ac:spMkLst>
        </pc:spChg>
        <pc:spChg chg="mod">
          <ac:chgData name="Yoel Kortick" userId="167978f5-7f40-4909-85d5-d4149554ad4e" providerId="ADAL" clId="{EBD6D3C4-26B9-47A8-8663-2966860C0F1D}" dt="2025-06-01T12:50:36.162" v="139"/>
          <ac:spMkLst>
            <pc:docMk/>
            <pc:sldMasterMk cId="1691894521" sldId="2147483966"/>
            <ac:spMk id="10" creationId="{ED63BC37-2610-4C45-B741-97BCA08110AA}"/>
          </ac:spMkLst>
        </pc:spChg>
        <pc:spChg chg="mod">
          <ac:chgData name="Yoel Kortick" userId="167978f5-7f40-4909-85d5-d4149554ad4e" providerId="ADAL" clId="{EBD6D3C4-26B9-47A8-8663-2966860C0F1D}" dt="2025-06-01T12:50:36.162" v="139"/>
          <ac:spMkLst>
            <pc:docMk/>
            <pc:sldMasterMk cId="1691894521" sldId="2147483966"/>
            <ac:spMk id="32" creationId="{5F3FBE2C-7981-4ABE-696D-8EF3BAAB92C7}"/>
          </ac:spMkLst>
        </pc:spChg>
        <pc:spChg chg="mod">
          <ac:chgData name="Yoel Kortick" userId="167978f5-7f40-4909-85d5-d4149554ad4e" providerId="ADAL" clId="{EBD6D3C4-26B9-47A8-8663-2966860C0F1D}" dt="2025-06-01T12:50:36.162" v="139"/>
          <ac:spMkLst>
            <pc:docMk/>
            <pc:sldMasterMk cId="1691894521" sldId="2147483966"/>
            <ac:spMk id="33" creationId="{21F27A6B-A0B9-3604-3695-79C4EA110848}"/>
          </ac:spMkLst>
        </pc:spChg>
        <pc:spChg chg="mod">
          <ac:chgData name="Yoel Kortick" userId="167978f5-7f40-4909-85d5-d4149554ad4e" providerId="ADAL" clId="{EBD6D3C4-26B9-47A8-8663-2966860C0F1D}" dt="2025-06-01T12:50:36.162" v="139"/>
          <ac:spMkLst>
            <pc:docMk/>
            <pc:sldMasterMk cId="1691894521" sldId="2147483966"/>
            <ac:spMk id="34" creationId="{93E2B987-22DB-BF0E-E1ED-2B9925D3447E}"/>
          </ac:spMkLst>
        </pc:spChg>
        <pc:spChg chg="mod">
          <ac:chgData name="Yoel Kortick" userId="167978f5-7f40-4909-85d5-d4149554ad4e" providerId="ADAL" clId="{EBD6D3C4-26B9-47A8-8663-2966860C0F1D}" dt="2025-06-01T12:50:36.162" v="139"/>
          <ac:spMkLst>
            <pc:docMk/>
            <pc:sldMasterMk cId="1691894521" sldId="2147483966"/>
            <ac:spMk id="44" creationId="{F6AE920D-B39A-D8EA-526B-4970AC3FA4BA}"/>
          </ac:spMkLst>
        </pc:spChg>
        <pc:spChg chg="mod">
          <ac:chgData name="Yoel Kortick" userId="167978f5-7f40-4909-85d5-d4149554ad4e" providerId="ADAL" clId="{EBD6D3C4-26B9-47A8-8663-2966860C0F1D}" dt="2025-06-01T12:50:36.162" v="139"/>
          <ac:spMkLst>
            <pc:docMk/>
            <pc:sldMasterMk cId="1691894521" sldId="2147483966"/>
            <ac:spMk id="49" creationId="{4E736410-DF59-D550-49FA-351842F29D74}"/>
          </ac:spMkLst>
        </pc:spChg>
        <pc:spChg chg="mod">
          <ac:chgData name="Yoel Kortick" userId="167978f5-7f40-4909-85d5-d4149554ad4e" providerId="ADAL" clId="{EBD6D3C4-26B9-47A8-8663-2966860C0F1D}" dt="2025-06-01T12:50:36.162" v="139"/>
          <ac:spMkLst>
            <pc:docMk/>
            <pc:sldMasterMk cId="1691894521" sldId="2147483966"/>
            <ac:spMk id="53" creationId="{3F02E406-4A6C-7592-238C-A5BACDA2ABEE}"/>
          </ac:spMkLst>
        </pc:spChg>
        <pc:spChg chg="mod">
          <ac:chgData name="Yoel Kortick" userId="167978f5-7f40-4909-85d5-d4149554ad4e" providerId="ADAL" clId="{EBD6D3C4-26B9-47A8-8663-2966860C0F1D}" dt="2025-06-01T12:50:36.162" v="139"/>
          <ac:spMkLst>
            <pc:docMk/>
            <pc:sldMasterMk cId="1691894521" sldId="2147483966"/>
            <ac:spMk id="55" creationId="{6F9238F1-E290-1463-2AF4-2F30C0FC7607}"/>
          </ac:spMkLst>
        </pc:spChg>
        <pc:spChg chg="mod">
          <ac:chgData name="Yoel Kortick" userId="167978f5-7f40-4909-85d5-d4149554ad4e" providerId="ADAL" clId="{EBD6D3C4-26B9-47A8-8663-2966860C0F1D}" dt="2025-06-01T12:50:36.162" v="139"/>
          <ac:spMkLst>
            <pc:docMk/>
            <pc:sldMasterMk cId="1691894521" sldId="2147483966"/>
            <ac:spMk id="57" creationId="{435C2D21-D862-216C-DE6C-E2E873D475F8}"/>
          </ac:spMkLst>
        </pc:spChg>
        <pc:sldLayoutChg chg="delSp mod">
          <pc:chgData name="Yoel Kortick" userId="167978f5-7f40-4909-85d5-d4149554ad4e" providerId="ADAL" clId="{EBD6D3C4-26B9-47A8-8663-2966860C0F1D}" dt="2025-06-01T12:50:45.514" v="140" actId="478"/>
          <pc:sldLayoutMkLst>
            <pc:docMk/>
            <pc:sldMasterMk cId="1691894521" sldId="2147483966"/>
            <pc:sldLayoutMk cId="447397038" sldId="21474839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13/07/2025</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13/07/2025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a:t>Drag picture file here or click </a:t>
            </a:r>
            <a:r>
              <a:rPr lang="en-US" noProof="0"/>
              <a:t>center</a:t>
            </a:r>
            <a:r>
              <a:rPr lang="en-US"/>
              <a:t> icon to insert light image</a:t>
            </a:r>
          </a:p>
          <a:p>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Tree>
    <p:extLst>
      <p:ext uri="{BB962C8B-B14F-4D97-AF65-F5344CB8AC3E}">
        <p14:creationId xmlns:p14="http://schemas.microsoft.com/office/powerpoint/2010/main" val="330595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0FB197E9-9F43-28D4-A8FE-131BB93E5495}"/>
              </a:ext>
            </a:extLst>
          </p:cNvPr>
          <p:cNvPicPr>
            <a:picLocks noChangeAspect="1"/>
          </p:cNvPicPr>
          <p:nvPr userDrawn="1"/>
        </p:nvPicPr>
        <p:blipFill>
          <a:blip r:embed="rId2">
            <a:extLst>
              <a:ext uri="{28A0092B-C50C-407E-A947-70E740481C1C}">
                <a14:useLocalDpi xmlns:a14="http://schemas.microsoft.com/office/drawing/2010/main" val="0"/>
              </a:ext>
            </a:extLst>
          </a:blip>
          <a:srcRect t="7552" b="755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B303406-BC78-DA68-B53E-5531BCABC8B3}"/>
              </a:ext>
            </a:extLst>
          </p:cNvPr>
          <p:cNvSpPr/>
          <p:nvPr userDrawn="1"/>
        </p:nvSpPr>
        <p:spPr>
          <a:xfrm>
            <a:off x="0" y="0"/>
            <a:ext cx="12192000" cy="6858000"/>
          </a:xfrm>
          <a:prstGeom prst="rect">
            <a:avLst/>
          </a:prstGeom>
          <a:solidFill>
            <a:schemeClr val="tx1">
              <a:alpha val="50000"/>
            </a:schemeClr>
          </a:solidFill>
          <a:ln>
            <a:noFill/>
          </a:ln>
        </p:spPr>
        <p:txBody>
          <a:bodyPr wrap="square" rtlCol="0" anchor="ctr">
            <a:noAutofit/>
          </a:bodyPr>
          <a:lstStyle/>
          <a:p>
            <a:pPr algn="l"/>
            <a:endParaRPr lang="en-NL">
              <a:solidFill>
                <a:schemeClr val="tx1"/>
              </a:solidFill>
            </a:endParaRP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
        <p:nvSpPr>
          <p:cNvPr id="61" name="Text Placeholder 9">
            <a:extLst>
              <a:ext uri="{FF2B5EF4-FFF2-40B4-BE49-F238E27FC236}">
                <a16:creationId xmlns:a16="http://schemas.microsoft.com/office/drawing/2014/main" id="{268F205D-6A96-F8BD-D1AD-F6C6F2D82D75}"/>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62" name="Text Placeholder 9">
            <a:extLst>
              <a:ext uri="{FF2B5EF4-FFF2-40B4-BE49-F238E27FC236}">
                <a16:creationId xmlns:a16="http://schemas.microsoft.com/office/drawing/2014/main" id="{0DE7D0AD-4F10-AFFB-0952-EC9DCBAE19B0}"/>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Click to add divider title</a:t>
            </a:r>
          </a:p>
        </p:txBody>
      </p:sp>
      <p:grpSp>
        <p:nvGrpSpPr>
          <p:cNvPr id="63" name="Group 62">
            <a:extLst>
              <a:ext uri="{FF2B5EF4-FFF2-40B4-BE49-F238E27FC236}">
                <a16:creationId xmlns:a16="http://schemas.microsoft.com/office/drawing/2014/main" id="{CD54C28E-F12F-98E1-2D47-5F86059DFD83}"/>
              </a:ext>
            </a:extLst>
          </p:cNvPr>
          <p:cNvGrpSpPr/>
          <p:nvPr userDrawn="1"/>
        </p:nvGrpSpPr>
        <p:grpSpPr>
          <a:xfrm>
            <a:off x="368227" y="6247419"/>
            <a:ext cx="869854" cy="440815"/>
            <a:chOff x="5591148" y="347222"/>
            <a:chExt cx="1029067" cy="533386"/>
          </a:xfrm>
        </p:grpSpPr>
        <p:sp>
          <p:nvSpPr>
            <p:cNvPr id="64" name="Freeform 63">
              <a:extLst>
                <a:ext uri="{FF2B5EF4-FFF2-40B4-BE49-F238E27FC236}">
                  <a16:creationId xmlns:a16="http://schemas.microsoft.com/office/drawing/2014/main" id="{14EC5FCF-2BAA-EC33-D7B4-424B06B27B11}"/>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90D3C83B-7316-8951-DFC6-D594F8BF87A5}"/>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9B8551B2-4030-59D9-0D8B-D5E9BB293A9F}"/>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49B2FB89-76C1-8603-D8CE-1B95AFCBD2C6}"/>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3B5BACE2-7EC5-BED7-278E-14A11A6091F4}"/>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B917B6F4-1083-B92D-E4B4-258A4F4C10AD}"/>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D486E55D-4B80-274F-99E6-BABA94DA8534}"/>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69E17B46-8503-7943-C6C8-68A3A63DD71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C6BA4EA3-0B98-110E-E54F-18E0077C4698}"/>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7C1EADF2-61C3-E922-D235-EA8E1B792614}"/>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75AE0ABE-0302-3A09-0DBB-C2EF541A8210}"/>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D8C0BA0F-FAFE-19CB-BF2B-186E3B53B19A}"/>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39896063-93BB-31AD-0612-339E427DC69D}"/>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3163EC64-762D-8B6A-E3E5-530456F05E01}"/>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0141A264-49D6-B007-4AEC-7B46028E8A71}"/>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8722AFB1-37DC-DF02-3DCB-E3EB4A130E9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DCDAB556-4BDC-A90C-2FF6-DE7DB7A003C8}"/>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7E4A8FDE-DB8E-CF9B-341E-4E209FC676C1}"/>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139B69BA-30FA-ACF4-E369-0A9173E75FC8}"/>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934ACC5F-A00B-728F-74B4-409A5E25D98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DE61879C-4885-D662-EA6F-789914F82CB9}"/>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E98FBE29-F478-750A-2FE5-83C5981A0C75}"/>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2148A833-7F41-7AEC-CCDC-F7A2FFD8E63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932E0CC6-CE04-1965-5D9C-1EE567210E41}"/>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455EA0B0-982D-C5A8-A744-7AD97D9FCBF1}"/>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0582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Image - Agenda">
    <p:spTree>
      <p:nvGrpSpPr>
        <p:cNvPr id="1" name=""/>
        <p:cNvGrpSpPr/>
        <p:nvPr/>
      </p:nvGrpSpPr>
      <p:grpSpPr>
        <a:xfrm>
          <a:off x="0" y="0"/>
          <a:ext cx="0" cy="0"/>
          <a:chOff x="0" y="0"/>
          <a:chExt cx="0" cy="0"/>
        </a:xfrm>
      </p:grpSpPr>
      <p:pic>
        <p:nvPicPr>
          <p:cNvPr id="8" name="Picture Placeholder 8" descr="A picture containing engine, close&#10;&#10;Description automatically generated">
            <a:extLst>
              <a:ext uri="{FF2B5EF4-FFF2-40B4-BE49-F238E27FC236}">
                <a16:creationId xmlns:a16="http://schemas.microsoft.com/office/drawing/2014/main" id="{AEE0B340-1017-4A00-D9E7-EE889FD60D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5" r="31986"/>
          <a:stretch/>
        </p:blipFill>
        <p:spPr>
          <a:xfrm>
            <a:off x="0" y="4"/>
            <a:ext cx="4151313" cy="6857997"/>
          </a:xfrm>
          <a:prstGeom prst="rect">
            <a:avLst/>
          </a:prstGeom>
        </p:spPr>
      </p:pic>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5" name="Group 34">
            <a:extLst>
              <a:ext uri="{FF2B5EF4-FFF2-40B4-BE49-F238E27FC236}">
                <a16:creationId xmlns:a16="http://schemas.microsoft.com/office/drawing/2014/main" id="{5DA2868C-D0C6-44CC-9B3D-8871DE818188}"/>
              </a:ext>
            </a:extLst>
          </p:cNvPr>
          <p:cNvGrpSpPr/>
          <p:nvPr userDrawn="1"/>
        </p:nvGrpSpPr>
        <p:grpSpPr>
          <a:xfrm>
            <a:off x="353572" y="6014523"/>
            <a:ext cx="1029067" cy="533386"/>
            <a:chOff x="5591148" y="347222"/>
            <a:chExt cx="1029067" cy="533386"/>
          </a:xfrm>
        </p:grpSpPr>
        <p:sp>
          <p:nvSpPr>
            <p:cNvPr id="36" name="Freeform 35">
              <a:extLst>
                <a:ext uri="{FF2B5EF4-FFF2-40B4-BE49-F238E27FC236}">
                  <a16:creationId xmlns:a16="http://schemas.microsoft.com/office/drawing/2014/main" id="{7CB010D7-3664-C2E6-3CFC-DD62B2B4AC46}"/>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B756D0BD-74F9-9295-2DF2-3857F4B145A4}"/>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C1EB5B45-34C5-6B9C-21DB-D1C90E243993}"/>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4CE623D6-F286-0BDE-597E-072CDD7A250D}"/>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0B07FEBC-7DE7-5074-0EA6-A794BB061233}"/>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6FE7B1BC-7F03-7652-0350-409F8D94D6F5}"/>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129FE7C2-8DB2-C873-A975-EF56DEC5DE75}"/>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3C4AB6C6-7F73-7320-72C2-B2D5B1913B6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E4EC67FF-EBC4-B37A-88B2-D2C8F7AFE652}"/>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A6DF060-D93C-A08E-FC19-5D80859BAF69}"/>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F5137999-2B00-6778-016B-2ABEECDE5C2F}"/>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FA8ACD38-B55B-AFDE-66AB-BA8AE155DB68}"/>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8B4B0487-D99A-8A8E-FC61-F5E67202203C}"/>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1999D749-C90A-BF9A-971B-AC8096C867E8}"/>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9A8DB4E4-0A2A-0E56-98DD-803B1E5BE4D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50890E24-2427-8819-0598-762CA567873A}"/>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08800128-2FB1-E420-B82F-7C1FD5844D2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8EA118B6-8FAD-2072-54F0-2BD9849FB23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21406A7-8419-C2C5-85FD-39B76C0DF8D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6E5D420-B39F-B41F-4E1F-DC0EAD2AC050}"/>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E1BD7708-2864-639C-0A10-B3DCCF78BDE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BBA6278B-F8C8-EB5A-A4EA-A95C6130B05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542269D1-FC07-A900-0B70-D1C089B0218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D82952EF-F5AB-2A14-EAAD-199F9906DD22}"/>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F5624A80-9C48-55DD-9F67-4C72F47FB513}"/>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3" name="TextBox 62">
            <a:extLst>
              <a:ext uri="{FF2B5EF4-FFF2-40B4-BE49-F238E27FC236}">
                <a16:creationId xmlns:a16="http://schemas.microsoft.com/office/drawing/2014/main" id="{B28E7EC0-E096-9A11-99C2-4FC71F246BE0}"/>
              </a:ext>
            </a:extLst>
          </p:cNvPr>
          <p:cNvSpPr txBox="1"/>
          <p:nvPr userDrawn="1"/>
        </p:nvSpPr>
        <p:spPr>
          <a:xfrm>
            <a:off x="6112701" y="4446740"/>
            <a:ext cx="0" cy="0"/>
          </a:xfrm>
          <a:prstGeom prst="rect">
            <a:avLst/>
          </a:prstGeom>
          <a:solidFill>
            <a:schemeClr val="bg1"/>
          </a:solidFill>
          <a:ln>
            <a:solidFill>
              <a:schemeClr val="accent2"/>
            </a:solidFill>
          </a:ln>
        </p:spPr>
        <p:txBody>
          <a:bodyPr wrap="none" rtlCol="0">
            <a:noAutofit/>
          </a:bodyPr>
          <a:lstStyle/>
          <a:p>
            <a:pPr algn="l"/>
            <a:endParaRPr lang="en-NL" err="1"/>
          </a:p>
        </p:txBody>
      </p:sp>
      <p:sp>
        <p:nvSpPr>
          <p:cNvPr id="65" name="Text Placeholder 64">
            <a:extLst>
              <a:ext uri="{FF2B5EF4-FFF2-40B4-BE49-F238E27FC236}">
                <a16:creationId xmlns:a16="http://schemas.microsoft.com/office/drawing/2014/main" id="{1A631B39-2B1F-D4A7-D11C-581C2DAFF954}"/>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accent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676E113F-323A-8E64-DC81-B6AF5168F701}"/>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61735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Purple Stars - Copyright Onl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16" name="Rectangle 15"/>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a:solidFill>
                <a:schemeClr val="tx1"/>
              </a:solidFill>
            </a:endParaRPr>
          </a:p>
        </p:txBody>
      </p:sp>
      <p:sp>
        <p:nvSpPr>
          <p:cNvPr id="6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440711"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a:t>One line title</a:t>
            </a:r>
          </a:p>
        </p:txBody>
      </p:sp>
      <p:sp>
        <p:nvSpPr>
          <p:cNvPr id="6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440711"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a:t>Presentation subtitle here</a:t>
            </a:r>
          </a:p>
        </p:txBody>
      </p:sp>
      <p:pic>
        <p:nvPicPr>
          <p:cNvPr id="21" name="Picture 20"/>
          <p:cNvPicPr>
            <a:picLocks noChangeAspect="1"/>
          </p:cNvPicPr>
          <p:nvPr userDrawn="1"/>
        </p:nvPicPr>
        <p:blipFill>
          <a:blip r:embed="rId3"/>
          <a:stretch>
            <a:fillRect/>
          </a:stretch>
        </p:blipFill>
        <p:spPr>
          <a:xfrm>
            <a:off x="3378200" y="2619079"/>
            <a:ext cx="8839034" cy="3618515"/>
          </a:xfrm>
          <a:prstGeom prst="rect">
            <a:avLst/>
          </a:prstGeom>
        </p:spPr>
      </p:pic>
      <p:pic>
        <p:nvPicPr>
          <p:cNvPr id="31" name="Picture 30"/>
          <p:cNvPicPr>
            <a:picLocks noChangeAspect="1"/>
          </p:cNvPicPr>
          <p:nvPr userDrawn="1"/>
        </p:nvPicPr>
        <p:blipFill>
          <a:blip r:embed="rId4"/>
          <a:stretch>
            <a:fillRect/>
          </a:stretch>
        </p:blipFill>
        <p:spPr>
          <a:xfrm>
            <a:off x="-9570" y="4305423"/>
            <a:ext cx="12208055" cy="2227200"/>
          </a:xfrm>
          <a:prstGeom prst="rect">
            <a:avLst/>
          </a:prstGeom>
        </p:spPr>
      </p:pic>
      <p:sp>
        <p:nvSpPr>
          <p:cNvPr id="33" name="Rectangle 32"/>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a:t>Forename Surname | Month 00, 0000</a:t>
            </a:r>
          </a:p>
        </p:txBody>
      </p:sp>
      <p:sp>
        <p:nvSpPr>
          <p:cNvPr id="26" name="Rectangle 25"/>
          <p:cNvSpPr/>
          <p:nvPr userDrawn="1"/>
        </p:nvSpPr>
        <p:spPr>
          <a:xfrm>
            <a:off x="6555516" y="-487740"/>
            <a:ext cx="5304447" cy="5304443"/>
          </a:xfrm>
          <a:prstGeom prst="rect">
            <a:avLst/>
          </a:prstGeom>
          <a:blipFill dpi="0" rotWithShape="1">
            <a:blip r:embed="rId5">
              <a:alphaModFix amt="27000"/>
            </a:blip>
            <a:srcRect/>
            <a:stretch>
              <a:fillRect/>
            </a:stretch>
          </a:blipFill>
          <a:ln>
            <a:noFill/>
          </a:ln>
        </p:spPr>
        <p:txBody>
          <a:bodyPr wrap="square" rtlCol="0" anchor="ctr">
            <a:noAutofit/>
          </a:bodyPr>
          <a:lstStyle/>
          <a:p>
            <a:pPr algn="l"/>
            <a:endParaRPr lang="en-US">
              <a:solidFill>
                <a:schemeClr val="tx1"/>
              </a:solidFill>
            </a:endParaRPr>
          </a:p>
        </p:txBody>
      </p:sp>
      <p:grpSp>
        <p:nvGrpSpPr>
          <p:cNvPr id="64" name="Group 63"/>
          <p:cNvGrpSpPr/>
          <p:nvPr userDrawn="1"/>
        </p:nvGrpSpPr>
        <p:grpSpPr>
          <a:xfrm>
            <a:off x="531302" y="1372525"/>
            <a:ext cx="2614849" cy="654549"/>
            <a:chOff x="531302" y="1372525"/>
            <a:chExt cx="2614849" cy="654549"/>
          </a:xfrm>
        </p:grpSpPr>
        <p:grpSp>
          <p:nvGrpSpPr>
            <p:cNvPr id="65" name="Group 64">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9" name="Freeform 68">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cxnSp>
          <p:nvCxnSpPr>
            <p:cNvPr id="67" name="Straight Connector 66"/>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69077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Gradient 1: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flipH="1">
            <a:off x="-14938" y="-4199"/>
            <a:ext cx="6474158"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flipH="1">
            <a:off x="-14938" y="1503736"/>
            <a:ext cx="4161924" cy="3713899"/>
          </a:xfrm>
          <a:prstGeom prst="rect">
            <a:avLst/>
          </a:prstGeom>
          <a:blipFill dpi="0" rotWithShape="1">
            <a:blip r:embed="rId2"/>
            <a:srcRect/>
            <a:stretch>
              <a:fillRect l="-41000" r="-10000"/>
            </a:stretch>
          </a:blipFill>
          <a:ln>
            <a:noFill/>
          </a:ln>
        </p:spPr>
        <p:txBody>
          <a:bodyPr wrap="square" rtlCol="0" anchor="ctr">
            <a:noAutofit/>
          </a:bodyPr>
          <a:lstStyle/>
          <a:p>
            <a:pPr algn="l"/>
            <a:endParaRPr lang="en-US">
              <a:solidFill>
                <a:schemeClr val="tx1"/>
              </a:solidFill>
            </a:endParaRPr>
          </a:p>
        </p:txBody>
      </p:sp>
      <p:sp>
        <p:nvSpPr>
          <p:cNvPr id="19" name="Rectangle 18"/>
          <p:cNvSpPr/>
          <p:nvPr userDrawn="1"/>
        </p:nvSpPr>
        <p:spPr>
          <a:xfrm>
            <a:off x="-215596" y="-88844"/>
            <a:ext cx="4614220" cy="461421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6" name="Group 15"/>
          <p:cNvGrpSpPr/>
          <p:nvPr userDrawn="1"/>
        </p:nvGrpSpPr>
        <p:grpSpPr>
          <a:xfrm flipH="1">
            <a:off x="-52519" y="3043825"/>
            <a:ext cx="6844680" cy="2230222"/>
            <a:chOff x="4335529" y="2660073"/>
            <a:chExt cx="7871078" cy="2571210"/>
          </a:xfrm>
          <a:effectLst>
            <a:reflection stA="52000" endA="300" endPos="46000" dir="5400000" sy="-100000" algn="bl" rotWithShape="0"/>
          </a:effectLst>
        </p:grpSpPr>
        <p:pic>
          <p:nvPicPr>
            <p:cNvPr id="17" name="Picture 16"/>
            <p:cNvPicPr>
              <a:picLocks noChangeAspect="1"/>
            </p:cNvPicPr>
            <p:nvPr userDrawn="1"/>
          </p:nvPicPr>
          <p:blipFill>
            <a:blip r:embed="rId4"/>
            <a:stretch>
              <a:fillRect/>
            </a:stretch>
          </p:blipFill>
          <p:spPr>
            <a:xfrm>
              <a:off x="6466861" y="2660073"/>
              <a:ext cx="5739746" cy="2349731"/>
            </a:xfrm>
            <a:prstGeom prst="rect">
              <a:avLst/>
            </a:prstGeom>
          </p:spPr>
        </p:pic>
        <p:pic>
          <p:nvPicPr>
            <p:cNvPr id="18" name="Picture 17"/>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2" name="Rectangle 11"/>
          <p:cNvSpPr/>
          <p:nvPr userDrawn="1"/>
        </p:nvSpPr>
        <p:spPr>
          <a:xfrm>
            <a:off x="4163162" y="-3"/>
            <a:ext cx="6250838" cy="685800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33017"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519684"/>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grpSp>
        <p:nvGrpSpPr>
          <p:cNvPr id="20" name="Group 19"/>
          <p:cNvGrpSpPr/>
          <p:nvPr userDrawn="1"/>
        </p:nvGrpSpPr>
        <p:grpSpPr>
          <a:xfrm>
            <a:off x="551014" y="6224387"/>
            <a:ext cx="1638719" cy="409534"/>
            <a:chOff x="531302" y="1372525"/>
            <a:chExt cx="2605284" cy="651089"/>
          </a:xfrm>
        </p:grpSpPr>
        <p:grpSp>
          <p:nvGrpSpPr>
            <p:cNvPr id="21" name="Group 20"/>
            <p:cNvGrpSpPr/>
            <p:nvPr userDrawn="1"/>
          </p:nvGrpSpPr>
          <p:grpSpPr>
            <a:xfrm>
              <a:off x="531302" y="1372525"/>
              <a:ext cx="1174792" cy="533120"/>
              <a:chOff x="531302" y="1372525"/>
              <a:chExt cx="1174792" cy="533120"/>
            </a:xfrm>
          </p:grpSpPr>
          <p:sp>
            <p:nvSpPr>
              <p:cNvPr id="23" name="Freeform 22">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9" name="Straight Connector 48"/>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188225219"/>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ight image - 1 line only">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5400">
                <a:solidFill>
                  <a:schemeClr val="bg1"/>
                </a:solidFill>
                <a:latin typeface="+mj-lt"/>
              </a:defRPr>
            </a:lvl1pPr>
          </a:lstStyle>
          <a:p>
            <a:pPr lvl="0"/>
            <a:r>
              <a:rPr lang="en-US" dirty="0"/>
              <a:t>Section break one line</a:t>
            </a: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grpSp>
        <p:nvGrpSpPr>
          <p:cNvPr id="12" name="Group 11"/>
          <p:cNvGrpSpPr/>
          <p:nvPr userDrawn="1"/>
        </p:nvGrpSpPr>
        <p:grpSpPr>
          <a:xfrm>
            <a:off x="551014" y="6224387"/>
            <a:ext cx="1638719" cy="409534"/>
            <a:chOff x="531302" y="1372525"/>
            <a:chExt cx="2605284" cy="651089"/>
          </a:xfrm>
        </p:grpSpPr>
        <p:grpSp>
          <p:nvGrpSpPr>
            <p:cNvPr id="13" name="Group 12"/>
            <p:cNvGrpSpPr/>
            <p:nvPr userDrawn="1"/>
          </p:nvGrpSpPr>
          <p:grpSpPr>
            <a:xfrm>
              <a:off x="531302" y="1372525"/>
              <a:ext cx="1174792" cy="533120"/>
              <a:chOff x="531302" y="1372525"/>
              <a:chExt cx="1174792" cy="533120"/>
            </a:xfrm>
          </p:grpSpPr>
          <p:sp>
            <p:nvSpPr>
              <p:cNvPr id="15" name="Freeform 1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0" name="Straight Connector 39"/>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17158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DF78AAE1-1F2A-83E4-9D29-31265D4377BE}"/>
              </a:ext>
            </a:extLst>
          </p:cNvPr>
          <p:cNvGrpSpPr/>
          <p:nvPr userDrawn="1"/>
        </p:nvGrpSpPr>
        <p:grpSpPr>
          <a:xfrm>
            <a:off x="349423" y="6075013"/>
            <a:ext cx="2546326" cy="619130"/>
            <a:chOff x="551442" y="5926155"/>
            <a:chExt cx="2546326" cy="619130"/>
          </a:xfrm>
        </p:grpSpPr>
        <p:grpSp>
          <p:nvGrpSpPr>
            <p:cNvPr id="4" name="Graphic 6">
              <a:extLst>
                <a:ext uri="{FF2B5EF4-FFF2-40B4-BE49-F238E27FC236}">
                  <a16:creationId xmlns:a16="http://schemas.microsoft.com/office/drawing/2014/main" id="{A51E43D3-851C-DD88-692A-94E2F854B628}"/>
                </a:ext>
              </a:extLst>
            </p:cNvPr>
            <p:cNvGrpSpPr/>
            <p:nvPr/>
          </p:nvGrpSpPr>
          <p:grpSpPr>
            <a:xfrm>
              <a:off x="1240377" y="6417229"/>
              <a:ext cx="1166229" cy="128056"/>
              <a:chOff x="1240377" y="6417229"/>
              <a:chExt cx="1166229" cy="128056"/>
            </a:xfrm>
            <a:solidFill>
              <a:srgbClr val="231F20"/>
            </a:solidFill>
          </p:grpSpPr>
          <p:sp>
            <p:nvSpPr>
              <p:cNvPr id="46" name="Freeform 73">
                <a:extLst>
                  <a:ext uri="{FF2B5EF4-FFF2-40B4-BE49-F238E27FC236}">
                    <a16:creationId xmlns:a16="http://schemas.microsoft.com/office/drawing/2014/main" id="{9E602256-C14A-4A02-E91C-1EE4A0EAEA54}"/>
                  </a:ext>
                </a:extLst>
              </p:cNvPr>
              <p:cNvSpPr/>
              <p:nvPr/>
            </p:nvSpPr>
            <p:spPr>
              <a:xfrm>
                <a:off x="1240377" y="6419516"/>
                <a:ext cx="74890" cy="122911"/>
              </a:xfrm>
              <a:custGeom>
                <a:avLst/>
                <a:gdLst>
                  <a:gd name="connsiteX0" fmla="*/ 10862 w 74890"/>
                  <a:gd name="connsiteY0" fmla="*/ 122911 h 122911"/>
                  <a:gd name="connsiteX1" fmla="*/ 0 w 74890"/>
                  <a:gd name="connsiteY1" fmla="*/ 122911 h 122911"/>
                  <a:gd name="connsiteX2" fmla="*/ 0 w 74890"/>
                  <a:gd name="connsiteY2" fmla="*/ 0 h 122911"/>
                  <a:gd name="connsiteX3" fmla="*/ 32586 w 74890"/>
                  <a:gd name="connsiteY3" fmla="*/ 0 h 122911"/>
                  <a:gd name="connsiteX4" fmla="*/ 74890 w 74890"/>
                  <a:gd name="connsiteY4" fmla="*/ 37159 h 122911"/>
                  <a:gd name="connsiteX5" fmla="*/ 32586 w 74890"/>
                  <a:gd name="connsiteY5" fmla="*/ 74890 h 122911"/>
                  <a:gd name="connsiteX6" fmla="*/ 10862 w 74890"/>
                  <a:gd name="connsiteY6" fmla="*/ 74890 h 122911"/>
                  <a:gd name="connsiteX7" fmla="*/ 10862 w 74890"/>
                  <a:gd name="connsiteY7" fmla="*/ 122911 h 122911"/>
                  <a:gd name="connsiteX8" fmla="*/ 10862 w 74890"/>
                  <a:gd name="connsiteY8" fmla="*/ 9719 h 122911"/>
                  <a:gd name="connsiteX9" fmla="*/ 10862 w 74890"/>
                  <a:gd name="connsiteY9" fmla="*/ 65743 h 122911"/>
                  <a:gd name="connsiteX10" fmla="*/ 33729 w 74890"/>
                  <a:gd name="connsiteY10" fmla="*/ 65743 h 122911"/>
                  <a:gd name="connsiteX11" fmla="*/ 63457 w 74890"/>
                  <a:gd name="connsiteY11" fmla="*/ 37731 h 122911"/>
                  <a:gd name="connsiteX12" fmla="*/ 33729 w 74890"/>
                  <a:gd name="connsiteY12" fmla="*/ 10290 h 122911"/>
                  <a:gd name="connsiteX13" fmla="*/ 10862 w 74890"/>
                  <a:gd name="connsiteY13" fmla="*/ 10290 h 122911"/>
                  <a:gd name="connsiteX14" fmla="*/ 10862 w 74890"/>
                  <a:gd name="connsiteY14" fmla="*/ 9719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90" h="122911">
                    <a:moveTo>
                      <a:pt x="10862" y="122911"/>
                    </a:moveTo>
                    <a:lnTo>
                      <a:pt x="0" y="122911"/>
                    </a:lnTo>
                    <a:lnTo>
                      <a:pt x="0" y="0"/>
                    </a:lnTo>
                    <a:lnTo>
                      <a:pt x="32586" y="0"/>
                    </a:lnTo>
                    <a:cubicBezTo>
                      <a:pt x="60598" y="0"/>
                      <a:pt x="74890" y="16579"/>
                      <a:pt x="74890" y="37159"/>
                    </a:cubicBezTo>
                    <a:cubicBezTo>
                      <a:pt x="74890" y="57740"/>
                      <a:pt x="61170" y="74890"/>
                      <a:pt x="32586" y="74890"/>
                    </a:cubicBezTo>
                    <a:lnTo>
                      <a:pt x="10862" y="74890"/>
                    </a:lnTo>
                    <a:lnTo>
                      <a:pt x="10862" y="122911"/>
                    </a:lnTo>
                    <a:close/>
                    <a:moveTo>
                      <a:pt x="10862" y="9719"/>
                    </a:moveTo>
                    <a:lnTo>
                      <a:pt x="10862" y="65743"/>
                    </a:lnTo>
                    <a:lnTo>
                      <a:pt x="33729" y="65743"/>
                    </a:lnTo>
                    <a:cubicBezTo>
                      <a:pt x="49736" y="65743"/>
                      <a:pt x="63457" y="56025"/>
                      <a:pt x="63457" y="37731"/>
                    </a:cubicBezTo>
                    <a:cubicBezTo>
                      <a:pt x="63457" y="19437"/>
                      <a:pt x="49736" y="10290"/>
                      <a:pt x="33729" y="10290"/>
                    </a:cubicBezTo>
                    <a:lnTo>
                      <a:pt x="10862" y="10290"/>
                    </a:lnTo>
                    <a:lnTo>
                      <a:pt x="10862" y="9719"/>
                    </a:lnTo>
                    <a:close/>
                  </a:path>
                </a:pathLst>
              </a:custGeom>
              <a:solidFill>
                <a:srgbClr val="231F20"/>
              </a:solidFill>
              <a:ln w="5707" cap="flat">
                <a:noFill/>
                <a:prstDash val="solid"/>
                <a:miter/>
              </a:ln>
            </p:spPr>
            <p:txBody>
              <a:bodyPr rtlCol="0" anchor="ctr"/>
              <a:lstStyle/>
              <a:p>
                <a:endParaRPr lang="en-US"/>
              </a:p>
            </p:txBody>
          </p:sp>
          <p:sp>
            <p:nvSpPr>
              <p:cNvPr id="47" name="Freeform 74">
                <a:extLst>
                  <a:ext uri="{FF2B5EF4-FFF2-40B4-BE49-F238E27FC236}">
                    <a16:creationId xmlns:a16="http://schemas.microsoft.com/office/drawing/2014/main" id="{9A30BDE1-E553-F704-DA3E-78F768F6C4BE}"/>
                  </a:ext>
                </a:extLst>
              </p:cNvPr>
              <p:cNvSpPr/>
              <p:nvPr/>
            </p:nvSpPr>
            <p:spPr>
              <a:xfrm>
                <a:off x="1322699" y="6463536"/>
                <a:ext cx="62884" cy="81750"/>
              </a:xfrm>
              <a:custGeom>
                <a:avLst/>
                <a:gdLst>
                  <a:gd name="connsiteX0" fmla="*/ 52595 w 62884"/>
                  <a:gd name="connsiteY0" fmla="*/ 25726 h 81750"/>
                  <a:gd name="connsiteX1" fmla="*/ 33158 w 62884"/>
                  <a:gd name="connsiteY1" fmla="*/ 9147 h 81750"/>
                  <a:gd name="connsiteX2" fmla="*/ 9147 w 62884"/>
                  <a:gd name="connsiteY2" fmla="*/ 17722 h 81750"/>
                  <a:gd name="connsiteX3" fmla="*/ 4002 w 62884"/>
                  <a:gd name="connsiteY3" fmla="*/ 9719 h 81750"/>
                  <a:gd name="connsiteX4" fmla="*/ 33729 w 62884"/>
                  <a:gd name="connsiteY4" fmla="*/ 0 h 81750"/>
                  <a:gd name="connsiteX5" fmla="*/ 62885 w 62884"/>
                  <a:gd name="connsiteY5" fmla="*/ 26297 h 81750"/>
                  <a:gd name="connsiteX6" fmla="*/ 62885 w 62884"/>
                  <a:gd name="connsiteY6" fmla="*/ 79464 h 81750"/>
                  <a:gd name="connsiteX7" fmla="*/ 52023 w 62884"/>
                  <a:gd name="connsiteY7" fmla="*/ 79464 h 81750"/>
                  <a:gd name="connsiteX8" fmla="*/ 52023 w 62884"/>
                  <a:gd name="connsiteY8" fmla="*/ 69745 h 81750"/>
                  <a:gd name="connsiteX9" fmla="*/ 28012 w 62884"/>
                  <a:gd name="connsiteY9" fmla="*/ 81750 h 81750"/>
                  <a:gd name="connsiteX10" fmla="*/ 0 w 62884"/>
                  <a:gd name="connsiteY10" fmla="*/ 58311 h 81750"/>
                  <a:gd name="connsiteX11" fmla="*/ 26297 w 62884"/>
                  <a:gd name="connsiteY11" fmla="*/ 35444 h 81750"/>
                  <a:gd name="connsiteX12" fmla="*/ 44591 w 62884"/>
                  <a:gd name="connsiteY12" fmla="*/ 35444 h 81750"/>
                  <a:gd name="connsiteX13" fmla="*/ 52023 w 62884"/>
                  <a:gd name="connsiteY13" fmla="*/ 28584 h 81750"/>
                  <a:gd name="connsiteX14" fmla="*/ 52595 w 62884"/>
                  <a:gd name="connsiteY14" fmla="*/ 25726 h 81750"/>
                  <a:gd name="connsiteX15" fmla="*/ 52595 w 62884"/>
                  <a:gd name="connsiteY15" fmla="*/ 25726 h 81750"/>
                  <a:gd name="connsiteX16" fmla="*/ 52595 w 62884"/>
                  <a:gd name="connsiteY16" fmla="*/ 51451 h 81750"/>
                  <a:gd name="connsiteX17" fmla="*/ 52595 w 62884"/>
                  <a:gd name="connsiteY17" fmla="*/ 40589 h 81750"/>
                  <a:gd name="connsiteX18" fmla="*/ 42304 w 62884"/>
                  <a:gd name="connsiteY18" fmla="*/ 43448 h 81750"/>
                  <a:gd name="connsiteX19" fmla="*/ 28012 w 62884"/>
                  <a:gd name="connsiteY19" fmla="*/ 43448 h 81750"/>
                  <a:gd name="connsiteX20" fmla="*/ 11434 w 62884"/>
                  <a:gd name="connsiteY20" fmla="*/ 57168 h 81750"/>
                  <a:gd name="connsiteX21" fmla="*/ 29727 w 62884"/>
                  <a:gd name="connsiteY21" fmla="*/ 72032 h 81750"/>
                  <a:gd name="connsiteX22" fmla="*/ 52595 w 62884"/>
                  <a:gd name="connsiteY22" fmla="*/ 51451 h 81750"/>
                  <a:gd name="connsiteX23" fmla="*/ 52595 w 62884"/>
                  <a:gd name="connsiteY23" fmla="*/ 5145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884" h="81750">
                    <a:moveTo>
                      <a:pt x="52595" y="25726"/>
                    </a:moveTo>
                    <a:cubicBezTo>
                      <a:pt x="52595" y="13720"/>
                      <a:pt x="43448" y="9147"/>
                      <a:pt x="33158" y="9147"/>
                    </a:cubicBezTo>
                    <a:cubicBezTo>
                      <a:pt x="23439" y="9147"/>
                      <a:pt x="16007" y="13149"/>
                      <a:pt x="9147" y="17722"/>
                    </a:cubicBezTo>
                    <a:lnTo>
                      <a:pt x="4002" y="9719"/>
                    </a:lnTo>
                    <a:cubicBezTo>
                      <a:pt x="9147" y="5717"/>
                      <a:pt x="20009" y="0"/>
                      <a:pt x="33729" y="0"/>
                    </a:cubicBezTo>
                    <a:cubicBezTo>
                      <a:pt x="52023" y="0"/>
                      <a:pt x="62885" y="10290"/>
                      <a:pt x="62885" y="26297"/>
                    </a:cubicBezTo>
                    <a:lnTo>
                      <a:pt x="62885" y="79464"/>
                    </a:lnTo>
                    <a:lnTo>
                      <a:pt x="52023" y="79464"/>
                    </a:lnTo>
                    <a:lnTo>
                      <a:pt x="52023" y="69745"/>
                    </a:lnTo>
                    <a:cubicBezTo>
                      <a:pt x="47450" y="77749"/>
                      <a:pt x="37159" y="81750"/>
                      <a:pt x="28012" y="81750"/>
                    </a:cubicBezTo>
                    <a:cubicBezTo>
                      <a:pt x="11434" y="81750"/>
                      <a:pt x="0" y="72032"/>
                      <a:pt x="0" y="58311"/>
                    </a:cubicBezTo>
                    <a:cubicBezTo>
                      <a:pt x="0" y="44591"/>
                      <a:pt x="10290" y="35444"/>
                      <a:pt x="26297" y="35444"/>
                    </a:cubicBezTo>
                    <a:lnTo>
                      <a:pt x="44591" y="35444"/>
                    </a:lnTo>
                    <a:cubicBezTo>
                      <a:pt x="49736" y="35444"/>
                      <a:pt x="52023" y="32586"/>
                      <a:pt x="52023" y="28584"/>
                    </a:cubicBezTo>
                    <a:lnTo>
                      <a:pt x="52595" y="25726"/>
                    </a:lnTo>
                    <a:lnTo>
                      <a:pt x="52595" y="25726"/>
                    </a:lnTo>
                    <a:close/>
                    <a:moveTo>
                      <a:pt x="52595" y="51451"/>
                    </a:moveTo>
                    <a:lnTo>
                      <a:pt x="52595" y="40589"/>
                    </a:lnTo>
                    <a:cubicBezTo>
                      <a:pt x="50880" y="42876"/>
                      <a:pt x="46878" y="43448"/>
                      <a:pt x="42304" y="43448"/>
                    </a:cubicBezTo>
                    <a:lnTo>
                      <a:pt x="28012" y="43448"/>
                    </a:lnTo>
                    <a:cubicBezTo>
                      <a:pt x="16579" y="43448"/>
                      <a:pt x="11434" y="49165"/>
                      <a:pt x="11434" y="57168"/>
                    </a:cubicBezTo>
                    <a:cubicBezTo>
                      <a:pt x="11434" y="64028"/>
                      <a:pt x="16579" y="72032"/>
                      <a:pt x="29727" y="72032"/>
                    </a:cubicBezTo>
                    <a:cubicBezTo>
                      <a:pt x="41733" y="72032"/>
                      <a:pt x="52595" y="65743"/>
                      <a:pt x="52595" y="51451"/>
                    </a:cubicBezTo>
                    <a:lnTo>
                      <a:pt x="52595" y="51451"/>
                    </a:lnTo>
                    <a:close/>
                  </a:path>
                </a:pathLst>
              </a:custGeom>
              <a:solidFill>
                <a:srgbClr val="231F20"/>
              </a:solidFill>
              <a:ln w="5707" cap="flat">
                <a:noFill/>
                <a:prstDash val="solid"/>
                <a:miter/>
              </a:ln>
            </p:spPr>
            <p:txBody>
              <a:bodyPr rtlCol="0" anchor="ctr"/>
              <a:lstStyle/>
              <a:p>
                <a:endParaRPr lang="en-US"/>
              </a:p>
            </p:txBody>
          </p:sp>
          <p:sp>
            <p:nvSpPr>
              <p:cNvPr id="48" name="Freeform 75">
                <a:extLst>
                  <a:ext uri="{FF2B5EF4-FFF2-40B4-BE49-F238E27FC236}">
                    <a16:creationId xmlns:a16="http://schemas.microsoft.com/office/drawing/2014/main" id="{BAD0BDEB-4E8F-F4C3-F884-921E0F7B91A3}"/>
                  </a:ext>
                </a:extLst>
              </p:cNvPr>
              <p:cNvSpPr/>
              <p:nvPr/>
            </p:nvSpPr>
            <p:spPr>
              <a:xfrm>
                <a:off x="1410166" y="6463536"/>
                <a:ext cx="39445" cy="78891"/>
              </a:xfrm>
              <a:custGeom>
                <a:avLst/>
                <a:gdLst>
                  <a:gd name="connsiteX0" fmla="*/ 38874 w 39445"/>
                  <a:gd name="connsiteY0" fmla="*/ 10862 h 78891"/>
                  <a:gd name="connsiteX1" fmla="*/ 33729 w 39445"/>
                  <a:gd name="connsiteY1" fmla="*/ 10862 h 78891"/>
                  <a:gd name="connsiteX2" fmla="*/ 10290 w 39445"/>
                  <a:gd name="connsiteY2" fmla="*/ 35444 h 78891"/>
                  <a:gd name="connsiteX3" fmla="*/ 10290 w 39445"/>
                  <a:gd name="connsiteY3" fmla="*/ 78892 h 78891"/>
                  <a:gd name="connsiteX4" fmla="*/ 0 w 39445"/>
                  <a:gd name="connsiteY4" fmla="*/ 78892 h 78891"/>
                  <a:gd name="connsiteX5" fmla="*/ 0 w 39445"/>
                  <a:gd name="connsiteY5" fmla="*/ 1715 h 78891"/>
                  <a:gd name="connsiteX6" fmla="*/ 10290 w 39445"/>
                  <a:gd name="connsiteY6" fmla="*/ 1715 h 78891"/>
                  <a:gd name="connsiteX7" fmla="*/ 10290 w 39445"/>
                  <a:gd name="connsiteY7" fmla="*/ 14864 h 78891"/>
                  <a:gd name="connsiteX8" fmla="*/ 33729 w 39445"/>
                  <a:gd name="connsiteY8" fmla="*/ 0 h 78891"/>
                  <a:gd name="connsiteX9" fmla="*/ 39446 w 39445"/>
                  <a:gd name="connsiteY9" fmla="*/ 572 h 78891"/>
                  <a:gd name="connsiteX10" fmla="*/ 39446 w 39445"/>
                  <a:gd name="connsiteY10" fmla="*/ 10862 h 78891"/>
                  <a:gd name="connsiteX11" fmla="*/ 38874 w 39445"/>
                  <a:gd name="connsiteY11" fmla="*/ 10862 h 7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45" h="78891">
                    <a:moveTo>
                      <a:pt x="38874" y="10862"/>
                    </a:moveTo>
                    <a:lnTo>
                      <a:pt x="33729" y="10862"/>
                    </a:lnTo>
                    <a:cubicBezTo>
                      <a:pt x="20009" y="10862"/>
                      <a:pt x="10290" y="17150"/>
                      <a:pt x="10290" y="35444"/>
                    </a:cubicBezTo>
                    <a:lnTo>
                      <a:pt x="10290" y="78892"/>
                    </a:lnTo>
                    <a:lnTo>
                      <a:pt x="0" y="78892"/>
                    </a:lnTo>
                    <a:lnTo>
                      <a:pt x="0" y="1715"/>
                    </a:lnTo>
                    <a:lnTo>
                      <a:pt x="10290" y="1715"/>
                    </a:lnTo>
                    <a:lnTo>
                      <a:pt x="10290" y="14864"/>
                    </a:lnTo>
                    <a:cubicBezTo>
                      <a:pt x="14864" y="4573"/>
                      <a:pt x="24011" y="0"/>
                      <a:pt x="33729" y="0"/>
                    </a:cubicBezTo>
                    <a:cubicBezTo>
                      <a:pt x="35444" y="0"/>
                      <a:pt x="37159" y="0"/>
                      <a:pt x="39446" y="572"/>
                    </a:cubicBezTo>
                    <a:lnTo>
                      <a:pt x="39446" y="10862"/>
                    </a:lnTo>
                    <a:lnTo>
                      <a:pt x="38874" y="10862"/>
                    </a:lnTo>
                    <a:close/>
                  </a:path>
                </a:pathLst>
              </a:custGeom>
              <a:solidFill>
                <a:srgbClr val="231F20"/>
              </a:solidFill>
              <a:ln w="5707" cap="flat">
                <a:noFill/>
                <a:prstDash val="solid"/>
                <a:miter/>
              </a:ln>
            </p:spPr>
            <p:txBody>
              <a:bodyPr rtlCol="0" anchor="ctr"/>
              <a:lstStyle/>
              <a:p>
                <a:endParaRPr lang="en-US"/>
              </a:p>
            </p:txBody>
          </p:sp>
          <p:sp>
            <p:nvSpPr>
              <p:cNvPr id="49" name="Freeform 76">
                <a:extLst>
                  <a:ext uri="{FF2B5EF4-FFF2-40B4-BE49-F238E27FC236}">
                    <a16:creationId xmlns:a16="http://schemas.microsoft.com/office/drawing/2014/main" id="{4E736410-DF59-D550-49FA-351842F29D74}"/>
                  </a:ext>
                </a:extLst>
              </p:cNvPr>
              <p:cNvSpPr/>
              <p:nvPr/>
            </p:nvSpPr>
            <p:spPr>
              <a:xfrm>
                <a:off x="1456472" y="6432665"/>
                <a:ext cx="42876" cy="110906"/>
              </a:xfrm>
              <a:custGeom>
                <a:avLst/>
                <a:gdLst>
                  <a:gd name="connsiteX0" fmla="*/ 24011 w 42876"/>
                  <a:gd name="connsiteY0" fmla="*/ 0 h 110906"/>
                  <a:gd name="connsiteX1" fmla="*/ 24011 w 42876"/>
                  <a:gd name="connsiteY1" fmla="*/ 32586 h 110906"/>
                  <a:gd name="connsiteX2" fmla="*/ 42876 w 42876"/>
                  <a:gd name="connsiteY2" fmla="*/ 32586 h 110906"/>
                  <a:gd name="connsiteX3" fmla="*/ 42876 w 42876"/>
                  <a:gd name="connsiteY3" fmla="*/ 41733 h 110906"/>
                  <a:gd name="connsiteX4" fmla="*/ 24011 w 42876"/>
                  <a:gd name="connsiteY4" fmla="*/ 41733 h 110906"/>
                  <a:gd name="connsiteX5" fmla="*/ 24011 w 42876"/>
                  <a:gd name="connsiteY5" fmla="*/ 94327 h 110906"/>
                  <a:gd name="connsiteX6" fmla="*/ 34873 w 42876"/>
                  <a:gd name="connsiteY6" fmla="*/ 101759 h 110906"/>
                  <a:gd name="connsiteX7" fmla="*/ 42876 w 42876"/>
                  <a:gd name="connsiteY7" fmla="*/ 101188 h 110906"/>
                  <a:gd name="connsiteX8" fmla="*/ 42876 w 42876"/>
                  <a:gd name="connsiteY8" fmla="*/ 110334 h 110906"/>
                  <a:gd name="connsiteX9" fmla="*/ 30871 w 42876"/>
                  <a:gd name="connsiteY9" fmla="*/ 110906 h 110906"/>
                  <a:gd name="connsiteX10" fmla="*/ 13149 w 42876"/>
                  <a:gd name="connsiteY10" fmla="*/ 94327 h 110906"/>
                  <a:gd name="connsiteX11" fmla="*/ 13149 w 42876"/>
                  <a:gd name="connsiteY11" fmla="*/ 41733 h 110906"/>
                  <a:gd name="connsiteX12" fmla="*/ 0 w 42876"/>
                  <a:gd name="connsiteY12" fmla="*/ 41733 h 110906"/>
                  <a:gd name="connsiteX13" fmla="*/ 0 w 42876"/>
                  <a:gd name="connsiteY13" fmla="*/ 32586 h 110906"/>
                  <a:gd name="connsiteX14" fmla="*/ 13149 w 42876"/>
                  <a:gd name="connsiteY14" fmla="*/ 32586 h 110906"/>
                  <a:gd name="connsiteX15" fmla="*/ 13149 w 42876"/>
                  <a:gd name="connsiteY15" fmla="*/ 0 h 110906"/>
                  <a:gd name="connsiteX16" fmla="*/ 24011 w 42876"/>
                  <a:gd name="connsiteY16" fmla="*/ 0 h 110906"/>
                  <a:gd name="connsiteX17" fmla="*/ 24011 w 42876"/>
                  <a:gd name="connsiteY17" fmla="*/ 0 h 11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76" h="110906">
                    <a:moveTo>
                      <a:pt x="24011" y="0"/>
                    </a:moveTo>
                    <a:lnTo>
                      <a:pt x="24011" y="32586"/>
                    </a:lnTo>
                    <a:lnTo>
                      <a:pt x="42876" y="32586"/>
                    </a:lnTo>
                    <a:lnTo>
                      <a:pt x="42876" y="41733"/>
                    </a:lnTo>
                    <a:lnTo>
                      <a:pt x="24011" y="41733"/>
                    </a:lnTo>
                    <a:lnTo>
                      <a:pt x="24011" y="94327"/>
                    </a:lnTo>
                    <a:cubicBezTo>
                      <a:pt x="24011" y="101759"/>
                      <a:pt x="29156" y="101759"/>
                      <a:pt x="34873" y="101759"/>
                    </a:cubicBezTo>
                    <a:cubicBezTo>
                      <a:pt x="40018" y="101759"/>
                      <a:pt x="42876" y="101188"/>
                      <a:pt x="42876" y="101188"/>
                    </a:cubicBezTo>
                    <a:lnTo>
                      <a:pt x="42876" y="110334"/>
                    </a:lnTo>
                    <a:cubicBezTo>
                      <a:pt x="42876" y="110334"/>
                      <a:pt x="37159" y="110906"/>
                      <a:pt x="30871" y="110906"/>
                    </a:cubicBezTo>
                    <a:cubicBezTo>
                      <a:pt x="22867" y="110906"/>
                      <a:pt x="13149" y="108619"/>
                      <a:pt x="13149" y="94327"/>
                    </a:cubicBezTo>
                    <a:lnTo>
                      <a:pt x="13149" y="41733"/>
                    </a:lnTo>
                    <a:lnTo>
                      <a:pt x="0" y="41733"/>
                    </a:lnTo>
                    <a:lnTo>
                      <a:pt x="0" y="32586"/>
                    </a:lnTo>
                    <a:lnTo>
                      <a:pt x="13149" y="32586"/>
                    </a:lnTo>
                    <a:lnTo>
                      <a:pt x="13149" y="0"/>
                    </a:lnTo>
                    <a:lnTo>
                      <a:pt x="24011" y="0"/>
                    </a:lnTo>
                    <a:lnTo>
                      <a:pt x="24011" y="0"/>
                    </a:lnTo>
                    <a:close/>
                  </a:path>
                </a:pathLst>
              </a:custGeom>
              <a:solidFill>
                <a:srgbClr val="231F20"/>
              </a:solidFill>
              <a:ln w="5707" cap="flat">
                <a:noFill/>
                <a:prstDash val="solid"/>
                <a:miter/>
              </a:ln>
            </p:spPr>
            <p:txBody>
              <a:bodyPr rtlCol="0" anchor="ctr"/>
              <a:lstStyle/>
              <a:p>
                <a:endParaRPr lang="en-US"/>
              </a:p>
            </p:txBody>
          </p:sp>
          <p:sp>
            <p:nvSpPr>
              <p:cNvPr id="50" name="Freeform 77">
                <a:extLst>
                  <a:ext uri="{FF2B5EF4-FFF2-40B4-BE49-F238E27FC236}">
                    <a16:creationId xmlns:a16="http://schemas.microsoft.com/office/drawing/2014/main" id="{5A03DB89-C0F5-3AE6-DCB3-B6D8114B5806}"/>
                  </a:ext>
                </a:extLst>
              </p:cNvPr>
              <p:cNvSpPr/>
              <p:nvPr/>
            </p:nvSpPr>
            <p:spPr>
              <a:xfrm>
                <a:off x="1545654" y="6462964"/>
                <a:ext cx="80035" cy="81178"/>
              </a:xfrm>
              <a:custGeom>
                <a:avLst/>
                <a:gdLst>
                  <a:gd name="connsiteX0" fmla="*/ 40018 w 80035"/>
                  <a:gd name="connsiteY0" fmla="*/ 0 h 81178"/>
                  <a:gd name="connsiteX1" fmla="*/ 80035 w 80035"/>
                  <a:gd name="connsiteY1" fmla="*/ 40589 h 81178"/>
                  <a:gd name="connsiteX2" fmla="*/ 40018 w 80035"/>
                  <a:gd name="connsiteY2" fmla="*/ 81179 h 81178"/>
                  <a:gd name="connsiteX3" fmla="*/ 0 w 80035"/>
                  <a:gd name="connsiteY3" fmla="*/ 40589 h 81178"/>
                  <a:gd name="connsiteX4" fmla="*/ 40018 w 80035"/>
                  <a:gd name="connsiteY4" fmla="*/ 0 h 81178"/>
                  <a:gd name="connsiteX5" fmla="*/ 40018 w 80035"/>
                  <a:gd name="connsiteY5" fmla="*/ 9719 h 81178"/>
                  <a:gd name="connsiteX6" fmla="*/ 10862 w 80035"/>
                  <a:gd name="connsiteY6" fmla="*/ 41161 h 81178"/>
                  <a:gd name="connsiteX7" fmla="*/ 40018 w 80035"/>
                  <a:gd name="connsiteY7" fmla="*/ 72604 h 81178"/>
                  <a:gd name="connsiteX8" fmla="*/ 69173 w 80035"/>
                  <a:gd name="connsiteY8" fmla="*/ 41161 h 81178"/>
                  <a:gd name="connsiteX9" fmla="*/ 40018 w 80035"/>
                  <a:gd name="connsiteY9" fmla="*/ 9719 h 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5" h="81178">
                    <a:moveTo>
                      <a:pt x="40018" y="0"/>
                    </a:moveTo>
                    <a:cubicBezTo>
                      <a:pt x="62313" y="0"/>
                      <a:pt x="80035" y="17150"/>
                      <a:pt x="80035" y="40589"/>
                    </a:cubicBezTo>
                    <a:cubicBezTo>
                      <a:pt x="80035" y="64028"/>
                      <a:pt x="62313" y="81179"/>
                      <a:pt x="40018" y="81179"/>
                    </a:cubicBezTo>
                    <a:cubicBezTo>
                      <a:pt x="17722" y="81179"/>
                      <a:pt x="0" y="64028"/>
                      <a:pt x="0" y="40589"/>
                    </a:cubicBezTo>
                    <a:cubicBezTo>
                      <a:pt x="0" y="17150"/>
                      <a:pt x="17722" y="0"/>
                      <a:pt x="40018" y="0"/>
                    </a:cubicBezTo>
                    <a:close/>
                    <a:moveTo>
                      <a:pt x="40018" y="9719"/>
                    </a:moveTo>
                    <a:cubicBezTo>
                      <a:pt x="22867" y="9719"/>
                      <a:pt x="10862" y="23439"/>
                      <a:pt x="10862" y="41161"/>
                    </a:cubicBezTo>
                    <a:cubicBezTo>
                      <a:pt x="10862" y="58883"/>
                      <a:pt x="22867" y="72604"/>
                      <a:pt x="40018" y="72604"/>
                    </a:cubicBezTo>
                    <a:cubicBezTo>
                      <a:pt x="57168" y="72604"/>
                      <a:pt x="69173" y="58883"/>
                      <a:pt x="69173" y="41161"/>
                    </a:cubicBezTo>
                    <a:cubicBezTo>
                      <a:pt x="69173" y="23439"/>
                      <a:pt x="57168" y="9719"/>
                      <a:pt x="40018" y="9719"/>
                    </a:cubicBezTo>
                    <a:close/>
                  </a:path>
                </a:pathLst>
              </a:custGeom>
              <a:solidFill>
                <a:srgbClr val="231F20"/>
              </a:solidFill>
              <a:ln w="5707" cap="flat">
                <a:noFill/>
                <a:prstDash val="solid"/>
                <a:miter/>
              </a:ln>
            </p:spPr>
            <p:txBody>
              <a:bodyPr rtlCol="0" anchor="ctr"/>
              <a:lstStyle/>
              <a:p>
                <a:endParaRPr lang="en-US"/>
              </a:p>
            </p:txBody>
          </p:sp>
          <p:sp>
            <p:nvSpPr>
              <p:cNvPr id="51" name="Freeform 78">
                <a:extLst>
                  <a:ext uri="{FF2B5EF4-FFF2-40B4-BE49-F238E27FC236}">
                    <a16:creationId xmlns:a16="http://schemas.microsoft.com/office/drawing/2014/main" id="{4FE9B565-0D98-FBB9-1CA5-7B1C5880BEA0}"/>
                  </a:ext>
                </a:extLst>
              </p:cNvPr>
              <p:cNvSpPr/>
              <p:nvPr/>
            </p:nvSpPr>
            <p:spPr>
              <a:xfrm>
                <a:off x="1635408" y="6418944"/>
                <a:ext cx="41732" cy="123483"/>
              </a:xfrm>
              <a:custGeom>
                <a:avLst/>
                <a:gdLst>
                  <a:gd name="connsiteX0" fmla="*/ 13720 w 41732"/>
                  <a:gd name="connsiteY0" fmla="*/ 18294 h 123483"/>
                  <a:gd name="connsiteX1" fmla="*/ 31442 w 41732"/>
                  <a:gd name="connsiteY1" fmla="*/ 0 h 123483"/>
                  <a:gd name="connsiteX2" fmla="*/ 41733 w 41732"/>
                  <a:gd name="connsiteY2" fmla="*/ 572 h 123483"/>
                  <a:gd name="connsiteX3" fmla="*/ 41733 w 41732"/>
                  <a:gd name="connsiteY3" fmla="*/ 9719 h 123483"/>
                  <a:gd name="connsiteX4" fmla="*/ 33729 w 41732"/>
                  <a:gd name="connsiteY4" fmla="*/ 9147 h 123483"/>
                  <a:gd name="connsiteX5" fmla="*/ 24011 w 41732"/>
                  <a:gd name="connsiteY5" fmla="*/ 19437 h 123483"/>
                  <a:gd name="connsiteX6" fmla="*/ 24011 w 41732"/>
                  <a:gd name="connsiteY6" fmla="*/ 45734 h 123483"/>
                  <a:gd name="connsiteX7" fmla="*/ 40018 w 41732"/>
                  <a:gd name="connsiteY7" fmla="*/ 45734 h 123483"/>
                  <a:gd name="connsiteX8" fmla="*/ 40018 w 41732"/>
                  <a:gd name="connsiteY8" fmla="*/ 54881 h 123483"/>
                  <a:gd name="connsiteX9" fmla="*/ 24011 w 41732"/>
                  <a:gd name="connsiteY9" fmla="*/ 54881 h 123483"/>
                  <a:gd name="connsiteX10" fmla="*/ 24011 w 41732"/>
                  <a:gd name="connsiteY10" fmla="*/ 123483 h 123483"/>
                  <a:gd name="connsiteX11" fmla="*/ 13149 w 41732"/>
                  <a:gd name="connsiteY11" fmla="*/ 123483 h 123483"/>
                  <a:gd name="connsiteX12" fmla="*/ 13149 w 41732"/>
                  <a:gd name="connsiteY12" fmla="*/ 54881 h 123483"/>
                  <a:gd name="connsiteX13" fmla="*/ 0 w 41732"/>
                  <a:gd name="connsiteY13" fmla="*/ 54881 h 123483"/>
                  <a:gd name="connsiteX14" fmla="*/ 0 w 41732"/>
                  <a:gd name="connsiteY14" fmla="*/ 45734 h 123483"/>
                  <a:gd name="connsiteX15" fmla="*/ 13149 w 41732"/>
                  <a:gd name="connsiteY15" fmla="*/ 45734 h 123483"/>
                  <a:gd name="connsiteX16" fmla="*/ 13720 w 41732"/>
                  <a:gd name="connsiteY16" fmla="*/ 18294 h 123483"/>
                  <a:gd name="connsiteX17" fmla="*/ 13720 w 41732"/>
                  <a:gd name="connsiteY17" fmla="*/ 18294 h 12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732" h="123483">
                    <a:moveTo>
                      <a:pt x="13720" y="18294"/>
                    </a:moveTo>
                    <a:cubicBezTo>
                      <a:pt x="13720" y="4002"/>
                      <a:pt x="22867" y="0"/>
                      <a:pt x="31442" y="0"/>
                    </a:cubicBezTo>
                    <a:cubicBezTo>
                      <a:pt x="37159" y="0"/>
                      <a:pt x="41733" y="572"/>
                      <a:pt x="41733" y="572"/>
                    </a:cubicBezTo>
                    <a:lnTo>
                      <a:pt x="41733" y="9719"/>
                    </a:lnTo>
                    <a:cubicBezTo>
                      <a:pt x="41733" y="9719"/>
                      <a:pt x="36588" y="9147"/>
                      <a:pt x="33729" y="9147"/>
                    </a:cubicBezTo>
                    <a:cubicBezTo>
                      <a:pt x="26869" y="9147"/>
                      <a:pt x="24011" y="12005"/>
                      <a:pt x="24011" y="19437"/>
                    </a:cubicBezTo>
                    <a:lnTo>
                      <a:pt x="24011" y="45734"/>
                    </a:lnTo>
                    <a:lnTo>
                      <a:pt x="40018" y="45734"/>
                    </a:lnTo>
                    <a:lnTo>
                      <a:pt x="40018" y="54881"/>
                    </a:lnTo>
                    <a:lnTo>
                      <a:pt x="24011" y="54881"/>
                    </a:lnTo>
                    <a:lnTo>
                      <a:pt x="24011" y="123483"/>
                    </a:lnTo>
                    <a:lnTo>
                      <a:pt x="13149" y="123483"/>
                    </a:lnTo>
                    <a:lnTo>
                      <a:pt x="13149" y="54881"/>
                    </a:lnTo>
                    <a:lnTo>
                      <a:pt x="0" y="54881"/>
                    </a:lnTo>
                    <a:lnTo>
                      <a:pt x="0" y="45734"/>
                    </a:lnTo>
                    <a:lnTo>
                      <a:pt x="13149" y="45734"/>
                    </a:lnTo>
                    <a:lnTo>
                      <a:pt x="13720" y="18294"/>
                    </a:lnTo>
                    <a:lnTo>
                      <a:pt x="13720" y="18294"/>
                    </a:lnTo>
                    <a:close/>
                  </a:path>
                </a:pathLst>
              </a:custGeom>
              <a:solidFill>
                <a:srgbClr val="231F20"/>
              </a:solidFill>
              <a:ln w="5707" cap="flat">
                <a:noFill/>
                <a:prstDash val="solid"/>
                <a:miter/>
              </a:ln>
            </p:spPr>
            <p:txBody>
              <a:bodyPr rtlCol="0" anchor="ctr"/>
              <a:lstStyle/>
              <a:p>
                <a:endParaRPr lang="en-US"/>
              </a:p>
            </p:txBody>
          </p:sp>
          <p:sp>
            <p:nvSpPr>
              <p:cNvPr id="52" name="Freeform 79">
                <a:extLst>
                  <a:ext uri="{FF2B5EF4-FFF2-40B4-BE49-F238E27FC236}">
                    <a16:creationId xmlns:a16="http://schemas.microsoft.com/office/drawing/2014/main" id="{2847B43E-2833-5CEC-B943-3554C4E92E12}"/>
                  </a:ext>
                </a:extLst>
              </p:cNvPr>
              <p:cNvSpPr/>
              <p:nvPr/>
            </p:nvSpPr>
            <p:spPr>
              <a:xfrm>
                <a:off x="1717730" y="6417229"/>
                <a:ext cx="124054" cy="126913"/>
              </a:xfrm>
              <a:custGeom>
                <a:avLst/>
                <a:gdLst>
                  <a:gd name="connsiteX0" fmla="*/ 64028 w 124054"/>
                  <a:gd name="connsiteY0" fmla="*/ 104618 h 126913"/>
                  <a:gd name="connsiteX1" fmla="*/ 97186 w 124054"/>
                  <a:gd name="connsiteY1" fmla="*/ 81179 h 126913"/>
                  <a:gd name="connsiteX2" fmla="*/ 124055 w 124054"/>
                  <a:gd name="connsiteY2" fmla="*/ 81179 h 126913"/>
                  <a:gd name="connsiteX3" fmla="*/ 64028 w 124054"/>
                  <a:gd name="connsiteY3" fmla="*/ 126913 h 126913"/>
                  <a:gd name="connsiteX4" fmla="*/ 0 w 124054"/>
                  <a:gd name="connsiteY4" fmla="*/ 63457 h 126913"/>
                  <a:gd name="connsiteX5" fmla="*/ 64028 w 124054"/>
                  <a:gd name="connsiteY5" fmla="*/ 0 h 126913"/>
                  <a:gd name="connsiteX6" fmla="*/ 124055 w 124054"/>
                  <a:gd name="connsiteY6" fmla="*/ 45734 h 126913"/>
                  <a:gd name="connsiteX7" fmla="*/ 97186 w 124054"/>
                  <a:gd name="connsiteY7" fmla="*/ 45734 h 126913"/>
                  <a:gd name="connsiteX8" fmla="*/ 64028 w 124054"/>
                  <a:gd name="connsiteY8" fmla="*/ 22296 h 126913"/>
                  <a:gd name="connsiteX9" fmla="*/ 25154 w 124054"/>
                  <a:gd name="connsiteY9" fmla="*/ 63457 h 126913"/>
                  <a:gd name="connsiteX10" fmla="*/ 64028 w 124054"/>
                  <a:gd name="connsiteY10" fmla="*/ 104618 h 126913"/>
                  <a:gd name="connsiteX11" fmla="*/ 64028 w 124054"/>
                  <a:gd name="connsiteY11" fmla="*/ 104618 h 12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054" h="126913">
                    <a:moveTo>
                      <a:pt x="64028" y="104618"/>
                    </a:moveTo>
                    <a:cubicBezTo>
                      <a:pt x="80607" y="104618"/>
                      <a:pt x="92612" y="96042"/>
                      <a:pt x="97186" y="81179"/>
                    </a:cubicBezTo>
                    <a:lnTo>
                      <a:pt x="124055" y="81179"/>
                    </a:lnTo>
                    <a:cubicBezTo>
                      <a:pt x="116623" y="110334"/>
                      <a:pt x="91469" y="126913"/>
                      <a:pt x="64028" y="126913"/>
                    </a:cubicBezTo>
                    <a:cubicBezTo>
                      <a:pt x="28012" y="126913"/>
                      <a:pt x="0" y="100616"/>
                      <a:pt x="0" y="63457"/>
                    </a:cubicBezTo>
                    <a:cubicBezTo>
                      <a:pt x="0" y="26297"/>
                      <a:pt x="28012" y="0"/>
                      <a:pt x="64028" y="0"/>
                    </a:cubicBezTo>
                    <a:cubicBezTo>
                      <a:pt x="92041" y="0"/>
                      <a:pt x="117195" y="16579"/>
                      <a:pt x="124055" y="45734"/>
                    </a:cubicBezTo>
                    <a:lnTo>
                      <a:pt x="97186" y="45734"/>
                    </a:lnTo>
                    <a:cubicBezTo>
                      <a:pt x="92612" y="30871"/>
                      <a:pt x="80035" y="22296"/>
                      <a:pt x="64028" y="22296"/>
                    </a:cubicBezTo>
                    <a:cubicBezTo>
                      <a:pt x="40589" y="22296"/>
                      <a:pt x="25154" y="40018"/>
                      <a:pt x="25154" y="63457"/>
                    </a:cubicBezTo>
                    <a:cubicBezTo>
                      <a:pt x="25154" y="86896"/>
                      <a:pt x="41161" y="104618"/>
                      <a:pt x="64028" y="104618"/>
                    </a:cubicBezTo>
                    <a:lnTo>
                      <a:pt x="64028" y="104618"/>
                    </a:lnTo>
                    <a:close/>
                  </a:path>
                </a:pathLst>
              </a:custGeom>
              <a:solidFill>
                <a:srgbClr val="231F20"/>
              </a:solidFill>
              <a:ln w="5707" cap="flat">
                <a:noFill/>
                <a:prstDash val="solid"/>
                <a:miter/>
              </a:ln>
            </p:spPr>
            <p:txBody>
              <a:bodyPr rtlCol="0" anchor="ctr"/>
              <a:lstStyle/>
              <a:p>
                <a:endParaRPr lang="en-US"/>
              </a:p>
            </p:txBody>
          </p:sp>
          <p:sp>
            <p:nvSpPr>
              <p:cNvPr id="53" name="Freeform 80">
                <a:extLst>
                  <a:ext uri="{FF2B5EF4-FFF2-40B4-BE49-F238E27FC236}">
                    <a16:creationId xmlns:a16="http://schemas.microsoft.com/office/drawing/2014/main" id="{3F02E406-4A6C-7592-238C-A5BACDA2ABEE}"/>
                  </a:ext>
                </a:extLst>
              </p:cNvPr>
              <p:cNvSpPr/>
              <p:nvPr/>
            </p:nvSpPr>
            <p:spPr>
              <a:xfrm>
                <a:off x="1856077" y="6419516"/>
                <a:ext cx="22867" cy="122911"/>
              </a:xfrm>
              <a:custGeom>
                <a:avLst/>
                <a:gdLst>
                  <a:gd name="connsiteX0" fmla="*/ 22867 w 22867"/>
                  <a:gd name="connsiteY0" fmla="*/ 122911 h 122911"/>
                  <a:gd name="connsiteX1" fmla="*/ 0 w 22867"/>
                  <a:gd name="connsiteY1" fmla="*/ 122911 h 122911"/>
                  <a:gd name="connsiteX2" fmla="*/ 0 w 22867"/>
                  <a:gd name="connsiteY2" fmla="*/ 0 h 122911"/>
                  <a:gd name="connsiteX3" fmla="*/ 22867 w 22867"/>
                  <a:gd name="connsiteY3" fmla="*/ 0 h 122911"/>
                  <a:gd name="connsiteX4" fmla="*/ 22867 w 22867"/>
                  <a:gd name="connsiteY4" fmla="*/ 122911 h 12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7" h="122911">
                    <a:moveTo>
                      <a:pt x="22867" y="122911"/>
                    </a:moveTo>
                    <a:lnTo>
                      <a:pt x="0" y="122911"/>
                    </a:lnTo>
                    <a:lnTo>
                      <a:pt x="0" y="0"/>
                    </a:lnTo>
                    <a:lnTo>
                      <a:pt x="22867" y="0"/>
                    </a:lnTo>
                    <a:lnTo>
                      <a:pt x="22867" y="122911"/>
                    </a:lnTo>
                    <a:close/>
                  </a:path>
                </a:pathLst>
              </a:custGeom>
              <a:solidFill>
                <a:srgbClr val="231F20"/>
              </a:solidFill>
              <a:ln w="5707" cap="flat">
                <a:noFill/>
                <a:prstDash val="solid"/>
                <a:miter/>
              </a:ln>
            </p:spPr>
            <p:txBody>
              <a:bodyPr rtlCol="0" anchor="ctr"/>
              <a:lstStyle/>
              <a:p>
                <a:endParaRPr lang="en-US"/>
              </a:p>
            </p:txBody>
          </p:sp>
          <p:sp>
            <p:nvSpPr>
              <p:cNvPr id="54" name="Freeform 81">
                <a:extLst>
                  <a:ext uri="{FF2B5EF4-FFF2-40B4-BE49-F238E27FC236}">
                    <a16:creationId xmlns:a16="http://schemas.microsoft.com/office/drawing/2014/main" id="{802FC094-52C6-93E6-28C8-CACED4C27E15}"/>
                  </a:ext>
                </a:extLst>
              </p:cNvPr>
              <p:cNvSpPr/>
              <p:nvPr/>
            </p:nvSpPr>
            <p:spPr>
              <a:xfrm>
                <a:off x="1892665"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2 w 73175"/>
                  <a:gd name="connsiteY19" fmla="*/ 49736 h 84608"/>
                  <a:gd name="connsiteX20" fmla="*/ 23439 w 73175"/>
                  <a:gd name="connsiteY20" fmla="*/ 58312 h 84608"/>
                  <a:gd name="connsiteX21" fmla="*/ 34872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5" y="23439"/>
                      <a:pt x="13149" y="26869"/>
                    </a:cubicBezTo>
                    <a:lnTo>
                      <a:pt x="4002" y="9719"/>
                    </a:lnTo>
                    <a:cubicBezTo>
                      <a:pt x="4002" y="9719"/>
                      <a:pt x="18865"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4" y="34873"/>
                      <a:pt x="50880" y="33158"/>
                      <a:pt x="50880" y="30299"/>
                    </a:cubicBezTo>
                    <a:lnTo>
                      <a:pt x="50308" y="29156"/>
                    </a:lnTo>
                    <a:lnTo>
                      <a:pt x="50308" y="29156"/>
                    </a:lnTo>
                    <a:close/>
                    <a:moveTo>
                      <a:pt x="50308" y="53738"/>
                    </a:moveTo>
                    <a:lnTo>
                      <a:pt x="50308" y="48021"/>
                    </a:lnTo>
                    <a:cubicBezTo>
                      <a:pt x="49164" y="49165"/>
                      <a:pt x="46306" y="49736"/>
                      <a:pt x="43448" y="49736"/>
                    </a:cubicBezTo>
                    <a:lnTo>
                      <a:pt x="34872" y="49736"/>
                    </a:lnTo>
                    <a:cubicBezTo>
                      <a:pt x="27441" y="49736"/>
                      <a:pt x="23439" y="53166"/>
                      <a:pt x="23439" y="58312"/>
                    </a:cubicBezTo>
                    <a:cubicBezTo>
                      <a:pt x="23439" y="63457"/>
                      <a:pt x="28012" y="68030"/>
                      <a:pt x="34872"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5" name="Freeform 82">
                <a:extLst>
                  <a:ext uri="{FF2B5EF4-FFF2-40B4-BE49-F238E27FC236}">
                    <a16:creationId xmlns:a16="http://schemas.microsoft.com/office/drawing/2014/main" id="{6F9238F1-E290-1463-2AF4-2F30C0FC7607}"/>
                  </a:ext>
                </a:extLst>
              </p:cNvPr>
              <p:cNvSpPr/>
              <p:nvPr/>
            </p:nvSpPr>
            <p:spPr>
              <a:xfrm>
                <a:off x="1984705" y="6460677"/>
                <a:ext cx="49164" cy="81750"/>
              </a:xfrm>
              <a:custGeom>
                <a:avLst/>
                <a:gdLst>
                  <a:gd name="connsiteX0" fmla="*/ 49165 w 49164"/>
                  <a:gd name="connsiteY0" fmla="*/ 24011 h 81750"/>
                  <a:gd name="connsiteX1" fmla="*/ 39446 w 49164"/>
                  <a:gd name="connsiteY1" fmla="*/ 24011 h 81750"/>
                  <a:gd name="connsiteX2" fmla="*/ 22867 w 49164"/>
                  <a:gd name="connsiteY2" fmla="*/ 43448 h 81750"/>
                  <a:gd name="connsiteX3" fmla="*/ 22867 w 49164"/>
                  <a:gd name="connsiteY3" fmla="*/ 81750 h 81750"/>
                  <a:gd name="connsiteX4" fmla="*/ 0 w 49164"/>
                  <a:gd name="connsiteY4" fmla="*/ 81750 h 81750"/>
                  <a:gd name="connsiteX5" fmla="*/ 0 w 49164"/>
                  <a:gd name="connsiteY5" fmla="*/ 1143 h 81750"/>
                  <a:gd name="connsiteX6" fmla="*/ 22296 w 49164"/>
                  <a:gd name="connsiteY6" fmla="*/ 1143 h 81750"/>
                  <a:gd name="connsiteX7" fmla="*/ 22296 w 49164"/>
                  <a:gd name="connsiteY7" fmla="*/ 13720 h 81750"/>
                  <a:gd name="connsiteX8" fmla="*/ 42876 w 49164"/>
                  <a:gd name="connsiteY8" fmla="*/ 0 h 81750"/>
                  <a:gd name="connsiteX9" fmla="*/ 49165 w 49164"/>
                  <a:gd name="connsiteY9" fmla="*/ 572 h 81750"/>
                  <a:gd name="connsiteX10" fmla="*/ 49165 w 49164"/>
                  <a:gd name="connsiteY10" fmla="*/ 24011 h 81750"/>
                  <a:gd name="connsiteX11" fmla="*/ 49165 w 49164"/>
                  <a:gd name="connsiteY11" fmla="*/ 2401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64" h="81750">
                    <a:moveTo>
                      <a:pt x="49165" y="24011"/>
                    </a:moveTo>
                    <a:lnTo>
                      <a:pt x="39446" y="24011"/>
                    </a:lnTo>
                    <a:cubicBezTo>
                      <a:pt x="28013" y="24011"/>
                      <a:pt x="22867" y="29156"/>
                      <a:pt x="22867" y="43448"/>
                    </a:cubicBezTo>
                    <a:lnTo>
                      <a:pt x="22867" y="81750"/>
                    </a:lnTo>
                    <a:lnTo>
                      <a:pt x="0" y="81750"/>
                    </a:lnTo>
                    <a:lnTo>
                      <a:pt x="0" y="1143"/>
                    </a:lnTo>
                    <a:lnTo>
                      <a:pt x="22296" y="1143"/>
                    </a:lnTo>
                    <a:lnTo>
                      <a:pt x="22296" y="13720"/>
                    </a:lnTo>
                    <a:cubicBezTo>
                      <a:pt x="25154" y="5145"/>
                      <a:pt x="33158" y="0"/>
                      <a:pt x="42876" y="0"/>
                    </a:cubicBezTo>
                    <a:cubicBezTo>
                      <a:pt x="45163" y="0"/>
                      <a:pt x="46878" y="0"/>
                      <a:pt x="49165" y="572"/>
                    </a:cubicBezTo>
                    <a:lnTo>
                      <a:pt x="49165" y="24011"/>
                    </a:lnTo>
                    <a:lnTo>
                      <a:pt x="49165" y="24011"/>
                    </a:lnTo>
                    <a:close/>
                  </a:path>
                </a:pathLst>
              </a:custGeom>
              <a:solidFill>
                <a:srgbClr val="231F20"/>
              </a:solidFill>
              <a:ln w="5707" cap="flat">
                <a:noFill/>
                <a:prstDash val="solid"/>
                <a:miter/>
              </a:ln>
            </p:spPr>
            <p:txBody>
              <a:bodyPr rtlCol="0" anchor="ctr"/>
              <a:lstStyle/>
              <a:p>
                <a:endParaRPr lang="en-US"/>
              </a:p>
            </p:txBody>
          </p:sp>
          <p:sp>
            <p:nvSpPr>
              <p:cNvPr id="56" name="Freeform 83">
                <a:extLst>
                  <a:ext uri="{FF2B5EF4-FFF2-40B4-BE49-F238E27FC236}">
                    <a16:creationId xmlns:a16="http://schemas.microsoft.com/office/drawing/2014/main" id="{5BD94396-2777-9B0B-E483-B762B1D7BE39}"/>
                  </a:ext>
                </a:extLst>
              </p:cNvPr>
              <p:cNvSpPr/>
              <p:nvPr/>
            </p:nvSpPr>
            <p:spPr>
              <a:xfrm>
                <a:off x="2040158" y="6419516"/>
                <a:ext cx="36587" cy="122911"/>
              </a:xfrm>
              <a:custGeom>
                <a:avLst/>
                <a:gdLst>
                  <a:gd name="connsiteX0" fmla="*/ 34301 w 36587"/>
                  <a:gd name="connsiteY0" fmla="*/ 122911 h 122911"/>
                  <a:gd name="connsiteX1" fmla="*/ 11434 w 36587"/>
                  <a:gd name="connsiteY1" fmla="*/ 122911 h 122911"/>
                  <a:gd name="connsiteX2" fmla="*/ 11434 w 36587"/>
                  <a:gd name="connsiteY2" fmla="*/ 61742 h 122911"/>
                  <a:gd name="connsiteX3" fmla="*/ 0 w 36587"/>
                  <a:gd name="connsiteY3" fmla="*/ 61742 h 122911"/>
                  <a:gd name="connsiteX4" fmla="*/ 0 w 36587"/>
                  <a:gd name="connsiteY4" fmla="*/ 42304 h 122911"/>
                  <a:gd name="connsiteX5" fmla="*/ 34301 w 36587"/>
                  <a:gd name="connsiteY5" fmla="*/ 42304 h 122911"/>
                  <a:gd name="connsiteX6" fmla="*/ 34301 w 36587"/>
                  <a:gd name="connsiteY6" fmla="*/ 122911 h 122911"/>
                  <a:gd name="connsiteX7" fmla="*/ 34301 w 36587"/>
                  <a:gd name="connsiteY7" fmla="*/ 122911 h 122911"/>
                  <a:gd name="connsiteX8" fmla="*/ 21724 w 36587"/>
                  <a:gd name="connsiteY8" fmla="*/ 0 h 122911"/>
                  <a:gd name="connsiteX9" fmla="*/ 36588 w 36587"/>
                  <a:gd name="connsiteY9" fmla="*/ 14864 h 122911"/>
                  <a:gd name="connsiteX10" fmla="*/ 21724 w 36587"/>
                  <a:gd name="connsiteY10" fmla="*/ 29727 h 122911"/>
                  <a:gd name="connsiteX11" fmla="*/ 7432 w 36587"/>
                  <a:gd name="connsiteY11" fmla="*/ 14864 h 122911"/>
                  <a:gd name="connsiteX12" fmla="*/ 21724 w 36587"/>
                  <a:gd name="connsiteY12" fmla="*/ 0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87" h="122911">
                    <a:moveTo>
                      <a:pt x="34301" y="122911"/>
                    </a:moveTo>
                    <a:lnTo>
                      <a:pt x="11434" y="122911"/>
                    </a:lnTo>
                    <a:lnTo>
                      <a:pt x="11434" y="61742"/>
                    </a:lnTo>
                    <a:lnTo>
                      <a:pt x="0" y="61742"/>
                    </a:lnTo>
                    <a:lnTo>
                      <a:pt x="0" y="42304"/>
                    </a:lnTo>
                    <a:lnTo>
                      <a:pt x="34301" y="42304"/>
                    </a:lnTo>
                    <a:lnTo>
                      <a:pt x="34301" y="122911"/>
                    </a:lnTo>
                    <a:lnTo>
                      <a:pt x="34301" y="122911"/>
                    </a:lnTo>
                    <a:close/>
                    <a:moveTo>
                      <a:pt x="21724" y="0"/>
                    </a:moveTo>
                    <a:cubicBezTo>
                      <a:pt x="29727" y="0"/>
                      <a:pt x="36588" y="6860"/>
                      <a:pt x="36588" y="14864"/>
                    </a:cubicBezTo>
                    <a:cubicBezTo>
                      <a:pt x="36588" y="22867"/>
                      <a:pt x="30299" y="29727"/>
                      <a:pt x="21724" y="29727"/>
                    </a:cubicBezTo>
                    <a:cubicBezTo>
                      <a:pt x="13149" y="29727"/>
                      <a:pt x="7432" y="23439"/>
                      <a:pt x="7432" y="14864"/>
                    </a:cubicBezTo>
                    <a:cubicBezTo>
                      <a:pt x="7432" y="6288"/>
                      <a:pt x="13720" y="0"/>
                      <a:pt x="21724" y="0"/>
                    </a:cubicBezTo>
                    <a:close/>
                  </a:path>
                </a:pathLst>
              </a:custGeom>
              <a:solidFill>
                <a:srgbClr val="231F20"/>
              </a:solidFill>
              <a:ln w="5707" cap="flat">
                <a:noFill/>
                <a:prstDash val="solid"/>
                <a:miter/>
              </a:ln>
            </p:spPr>
            <p:txBody>
              <a:bodyPr rtlCol="0" anchor="ctr"/>
              <a:lstStyle/>
              <a:p>
                <a:endParaRPr lang="en-US"/>
              </a:p>
            </p:txBody>
          </p:sp>
          <p:sp>
            <p:nvSpPr>
              <p:cNvPr id="57" name="Freeform 84">
                <a:extLst>
                  <a:ext uri="{FF2B5EF4-FFF2-40B4-BE49-F238E27FC236}">
                    <a16:creationId xmlns:a16="http://schemas.microsoft.com/office/drawing/2014/main" id="{435C2D21-D862-216C-DE6C-E2E873D475F8}"/>
                  </a:ext>
                </a:extLst>
              </p:cNvPr>
              <p:cNvSpPr/>
              <p:nvPr/>
            </p:nvSpPr>
            <p:spPr>
              <a:xfrm>
                <a:off x="2086465" y="6461821"/>
                <a:ext cx="84036" cy="80607"/>
              </a:xfrm>
              <a:custGeom>
                <a:avLst/>
                <a:gdLst>
                  <a:gd name="connsiteX0" fmla="*/ 41733 w 84036"/>
                  <a:gd name="connsiteY0" fmla="*/ 56025 h 80607"/>
                  <a:gd name="connsiteX1" fmla="*/ 60027 w 84036"/>
                  <a:gd name="connsiteY1" fmla="*/ 0 h 80607"/>
                  <a:gd name="connsiteX2" fmla="*/ 84037 w 84036"/>
                  <a:gd name="connsiteY2" fmla="*/ 0 h 80607"/>
                  <a:gd name="connsiteX3" fmla="*/ 55453 w 84036"/>
                  <a:gd name="connsiteY3" fmla="*/ 80607 h 80607"/>
                  <a:gd name="connsiteX4" fmla="*/ 27441 w 84036"/>
                  <a:gd name="connsiteY4" fmla="*/ 80607 h 80607"/>
                  <a:gd name="connsiteX5" fmla="*/ 0 w 84036"/>
                  <a:gd name="connsiteY5" fmla="*/ 0 h 80607"/>
                  <a:gd name="connsiteX6" fmla="*/ 24582 w 84036"/>
                  <a:gd name="connsiteY6" fmla="*/ 0 h 80607"/>
                  <a:gd name="connsiteX7" fmla="*/ 41733 w 84036"/>
                  <a:gd name="connsiteY7" fmla="*/ 56025 h 80607"/>
                  <a:gd name="connsiteX8" fmla="*/ 41733 w 84036"/>
                  <a:gd name="connsiteY8" fmla="*/ 56025 h 8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36" h="80607">
                    <a:moveTo>
                      <a:pt x="41733" y="56025"/>
                    </a:moveTo>
                    <a:lnTo>
                      <a:pt x="60027" y="0"/>
                    </a:lnTo>
                    <a:lnTo>
                      <a:pt x="84037" y="0"/>
                    </a:lnTo>
                    <a:lnTo>
                      <a:pt x="55453" y="80607"/>
                    </a:lnTo>
                    <a:lnTo>
                      <a:pt x="27441" y="80607"/>
                    </a:lnTo>
                    <a:lnTo>
                      <a:pt x="0" y="0"/>
                    </a:lnTo>
                    <a:lnTo>
                      <a:pt x="24582" y="0"/>
                    </a:lnTo>
                    <a:lnTo>
                      <a:pt x="41733" y="56025"/>
                    </a:lnTo>
                    <a:lnTo>
                      <a:pt x="41733" y="56025"/>
                    </a:lnTo>
                    <a:close/>
                  </a:path>
                </a:pathLst>
              </a:custGeom>
              <a:solidFill>
                <a:srgbClr val="231F20"/>
              </a:solidFill>
              <a:ln w="5707" cap="flat">
                <a:noFill/>
                <a:prstDash val="solid"/>
                <a:miter/>
              </a:ln>
            </p:spPr>
            <p:txBody>
              <a:bodyPr rtlCol="0" anchor="ctr"/>
              <a:lstStyle/>
              <a:p>
                <a:endParaRPr lang="en-US"/>
              </a:p>
            </p:txBody>
          </p:sp>
          <p:sp>
            <p:nvSpPr>
              <p:cNvPr id="58" name="Freeform 85">
                <a:extLst>
                  <a:ext uri="{FF2B5EF4-FFF2-40B4-BE49-F238E27FC236}">
                    <a16:creationId xmlns:a16="http://schemas.microsoft.com/office/drawing/2014/main" id="{0E352F09-1F45-C2E6-86A5-5526A923FA88}"/>
                  </a:ext>
                </a:extLst>
              </p:cNvPr>
              <p:cNvSpPr/>
              <p:nvPr/>
            </p:nvSpPr>
            <p:spPr>
              <a:xfrm>
                <a:off x="2173932"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3 w 73175"/>
                  <a:gd name="connsiteY19" fmla="*/ 49736 h 84608"/>
                  <a:gd name="connsiteX20" fmla="*/ 23439 w 73175"/>
                  <a:gd name="connsiteY20" fmla="*/ 58312 h 84608"/>
                  <a:gd name="connsiteX21" fmla="*/ 34873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6" y="23439"/>
                      <a:pt x="13149" y="26869"/>
                    </a:cubicBezTo>
                    <a:lnTo>
                      <a:pt x="4002" y="9719"/>
                    </a:lnTo>
                    <a:cubicBezTo>
                      <a:pt x="4002" y="9719"/>
                      <a:pt x="18866"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5" y="34873"/>
                      <a:pt x="50880" y="33158"/>
                      <a:pt x="50880" y="30299"/>
                    </a:cubicBezTo>
                    <a:lnTo>
                      <a:pt x="50308" y="29156"/>
                    </a:lnTo>
                    <a:lnTo>
                      <a:pt x="50308" y="29156"/>
                    </a:lnTo>
                    <a:close/>
                    <a:moveTo>
                      <a:pt x="50308" y="53738"/>
                    </a:moveTo>
                    <a:lnTo>
                      <a:pt x="50308" y="48021"/>
                    </a:lnTo>
                    <a:cubicBezTo>
                      <a:pt x="49165" y="49165"/>
                      <a:pt x="46306" y="49736"/>
                      <a:pt x="43448" y="49736"/>
                    </a:cubicBezTo>
                    <a:lnTo>
                      <a:pt x="34873" y="49736"/>
                    </a:lnTo>
                    <a:cubicBezTo>
                      <a:pt x="27441" y="49736"/>
                      <a:pt x="23439" y="53166"/>
                      <a:pt x="23439" y="58312"/>
                    </a:cubicBezTo>
                    <a:cubicBezTo>
                      <a:pt x="23439" y="63457"/>
                      <a:pt x="28012" y="68030"/>
                      <a:pt x="34873"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9" name="Freeform 86">
                <a:extLst>
                  <a:ext uri="{FF2B5EF4-FFF2-40B4-BE49-F238E27FC236}">
                    <a16:creationId xmlns:a16="http://schemas.microsoft.com/office/drawing/2014/main" id="{07FD0931-9D26-E810-CB38-88A27495ECDD}"/>
                  </a:ext>
                </a:extLst>
              </p:cNvPr>
              <p:cNvSpPr/>
              <p:nvPr/>
            </p:nvSpPr>
            <p:spPr>
              <a:xfrm>
                <a:off x="2259112" y="6431521"/>
                <a:ext cx="53166" cy="112049"/>
              </a:xfrm>
              <a:custGeom>
                <a:avLst/>
                <a:gdLst>
                  <a:gd name="connsiteX0" fmla="*/ 35444 w 53166"/>
                  <a:gd name="connsiteY0" fmla="*/ 0 h 112049"/>
                  <a:gd name="connsiteX1" fmla="*/ 35444 w 53166"/>
                  <a:gd name="connsiteY1" fmla="*/ 30299 h 112049"/>
                  <a:gd name="connsiteX2" fmla="*/ 52595 w 53166"/>
                  <a:gd name="connsiteY2" fmla="*/ 30299 h 112049"/>
                  <a:gd name="connsiteX3" fmla="*/ 52595 w 53166"/>
                  <a:gd name="connsiteY3" fmla="*/ 49736 h 112049"/>
                  <a:gd name="connsiteX4" fmla="*/ 35444 w 53166"/>
                  <a:gd name="connsiteY4" fmla="*/ 49736 h 112049"/>
                  <a:gd name="connsiteX5" fmla="*/ 35444 w 53166"/>
                  <a:gd name="connsiteY5" fmla="*/ 86324 h 112049"/>
                  <a:gd name="connsiteX6" fmla="*/ 42876 w 53166"/>
                  <a:gd name="connsiteY6" fmla="*/ 92041 h 112049"/>
                  <a:gd name="connsiteX7" fmla="*/ 53166 w 53166"/>
                  <a:gd name="connsiteY7" fmla="*/ 91469 h 112049"/>
                  <a:gd name="connsiteX8" fmla="*/ 53166 w 53166"/>
                  <a:gd name="connsiteY8" fmla="*/ 110906 h 112049"/>
                  <a:gd name="connsiteX9" fmla="*/ 35444 w 53166"/>
                  <a:gd name="connsiteY9" fmla="*/ 112050 h 112049"/>
                  <a:gd name="connsiteX10" fmla="*/ 12577 w 53166"/>
                  <a:gd name="connsiteY10" fmla="*/ 93756 h 112049"/>
                  <a:gd name="connsiteX11" fmla="*/ 12577 w 53166"/>
                  <a:gd name="connsiteY11" fmla="*/ 49736 h 112049"/>
                  <a:gd name="connsiteX12" fmla="*/ 0 w 53166"/>
                  <a:gd name="connsiteY12" fmla="*/ 49736 h 112049"/>
                  <a:gd name="connsiteX13" fmla="*/ 0 w 53166"/>
                  <a:gd name="connsiteY13" fmla="*/ 30299 h 112049"/>
                  <a:gd name="connsiteX14" fmla="*/ 12577 w 53166"/>
                  <a:gd name="connsiteY14" fmla="*/ 30299 h 112049"/>
                  <a:gd name="connsiteX15" fmla="*/ 12577 w 53166"/>
                  <a:gd name="connsiteY15" fmla="*/ 0 h 112049"/>
                  <a:gd name="connsiteX16" fmla="*/ 35444 w 53166"/>
                  <a:gd name="connsiteY16" fmla="*/ 0 h 112049"/>
                  <a:gd name="connsiteX17" fmla="*/ 35444 w 53166"/>
                  <a:gd name="connsiteY17" fmla="*/ 0 h 11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66" h="112049">
                    <a:moveTo>
                      <a:pt x="35444" y="0"/>
                    </a:moveTo>
                    <a:lnTo>
                      <a:pt x="35444" y="30299"/>
                    </a:lnTo>
                    <a:lnTo>
                      <a:pt x="52595" y="30299"/>
                    </a:lnTo>
                    <a:lnTo>
                      <a:pt x="52595" y="49736"/>
                    </a:lnTo>
                    <a:lnTo>
                      <a:pt x="35444" y="49736"/>
                    </a:lnTo>
                    <a:lnTo>
                      <a:pt x="35444" y="86324"/>
                    </a:lnTo>
                    <a:cubicBezTo>
                      <a:pt x="35444" y="91469"/>
                      <a:pt x="39446" y="92041"/>
                      <a:pt x="42876" y="92041"/>
                    </a:cubicBezTo>
                    <a:cubicBezTo>
                      <a:pt x="48593" y="92041"/>
                      <a:pt x="53166" y="91469"/>
                      <a:pt x="53166" y="91469"/>
                    </a:cubicBezTo>
                    <a:lnTo>
                      <a:pt x="53166" y="110906"/>
                    </a:lnTo>
                    <a:cubicBezTo>
                      <a:pt x="53166" y="110906"/>
                      <a:pt x="42305" y="112050"/>
                      <a:pt x="35444" y="112050"/>
                    </a:cubicBezTo>
                    <a:cubicBezTo>
                      <a:pt x="24011" y="112050"/>
                      <a:pt x="12577" y="110334"/>
                      <a:pt x="12577" y="93756"/>
                    </a:cubicBezTo>
                    <a:lnTo>
                      <a:pt x="12577" y="49736"/>
                    </a:lnTo>
                    <a:lnTo>
                      <a:pt x="0" y="49736"/>
                    </a:lnTo>
                    <a:lnTo>
                      <a:pt x="0" y="30299"/>
                    </a:lnTo>
                    <a:lnTo>
                      <a:pt x="12577" y="30299"/>
                    </a:lnTo>
                    <a:lnTo>
                      <a:pt x="12577" y="0"/>
                    </a:lnTo>
                    <a:lnTo>
                      <a:pt x="35444" y="0"/>
                    </a:lnTo>
                    <a:lnTo>
                      <a:pt x="35444" y="0"/>
                    </a:lnTo>
                    <a:close/>
                  </a:path>
                </a:pathLst>
              </a:custGeom>
              <a:solidFill>
                <a:srgbClr val="231F20"/>
              </a:solidFill>
              <a:ln w="5707" cap="flat">
                <a:noFill/>
                <a:prstDash val="solid"/>
                <a:miter/>
              </a:ln>
            </p:spPr>
            <p:txBody>
              <a:bodyPr rtlCol="0" anchor="ctr"/>
              <a:lstStyle/>
              <a:p>
                <a:endParaRPr lang="en-US"/>
              </a:p>
            </p:txBody>
          </p:sp>
          <p:sp>
            <p:nvSpPr>
              <p:cNvPr id="60" name="Freeform 87">
                <a:extLst>
                  <a:ext uri="{FF2B5EF4-FFF2-40B4-BE49-F238E27FC236}">
                    <a16:creationId xmlns:a16="http://schemas.microsoft.com/office/drawing/2014/main" id="{2EB01387-39E2-3CE3-8961-BD4BECE72DD5}"/>
                  </a:ext>
                </a:extLst>
              </p:cNvPr>
              <p:cNvSpPr/>
              <p:nvPr/>
            </p:nvSpPr>
            <p:spPr>
              <a:xfrm>
                <a:off x="2321997" y="6459534"/>
                <a:ext cx="84608" cy="84608"/>
              </a:xfrm>
              <a:custGeom>
                <a:avLst/>
                <a:gdLst>
                  <a:gd name="connsiteX0" fmla="*/ 84609 w 84608"/>
                  <a:gd name="connsiteY0" fmla="*/ 49165 h 84608"/>
                  <a:gd name="connsiteX1" fmla="*/ 24582 w 84608"/>
                  <a:gd name="connsiteY1" fmla="*/ 49165 h 84608"/>
                  <a:gd name="connsiteX2" fmla="*/ 42876 w 84608"/>
                  <a:gd name="connsiteY2" fmla="*/ 65172 h 84608"/>
                  <a:gd name="connsiteX3" fmla="*/ 58883 w 84608"/>
                  <a:gd name="connsiteY3" fmla="*/ 57168 h 84608"/>
                  <a:gd name="connsiteX4" fmla="*/ 82322 w 84608"/>
                  <a:gd name="connsiteY4" fmla="*/ 59455 h 84608"/>
                  <a:gd name="connsiteX5" fmla="*/ 42305 w 84608"/>
                  <a:gd name="connsiteY5" fmla="*/ 84609 h 84608"/>
                  <a:gd name="connsiteX6" fmla="*/ 0 w 84608"/>
                  <a:gd name="connsiteY6" fmla="*/ 42304 h 84608"/>
                  <a:gd name="connsiteX7" fmla="*/ 41733 w 84608"/>
                  <a:gd name="connsiteY7" fmla="*/ 0 h 84608"/>
                  <a:gd name="connsiteX8" fmla="*/ 84037 w 84608"/>
                  <a:gd name="connsiteY8" fmla="*/ 48021 h 84608"/>
                  <a:gd name="connsiteX9" fmla="*/ 84609 w 84608"/>
                  <a:gd name="connsiteY9" fmla="*/ 49165 h 84608"/>
                  <a:gd name="connsiteX10" fmla="*/ 84609 w 84608"/>
                  <a:gd name="connsiteY10" fmla="*/ 49165 h 84608"/>
                  <a:gd name="connsiteX11" fmla="*/ 24582 w 84608"/>
                  <a:gd name="connsiteY11" fmla="*/ 34301 h 84608"/>
                  <a:gd name="connsiteX12" fmla="*/ 60598 w 84608"/>
                  <a:gd name="connsiteY12" fmla="*/ 34301 h 84608"/>
                  <a:gd name="connsiteX13" fmla="*/ 42876 w 84608"/>
                  <a:gd name="connsiteY13" fmla="*/ 19437 h 84608"/>
                  <a:gd name="connsiteX14" fmla="*/ 24582 w 84608"/>
                  <a:gd name="connsiteY14" fmla="*/ 34301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608" h="84608">
                    <a:moveTo>
                      <a:pt x="84609" y="49165"/>
                    </a:moveTo>
                    <a:lnTo>
                      <a:pt x="24582" y="49165"/>
                    </a:lnTo>
                    <a:cubicBezTo>
                      <a:pt x="25726" y="58311"/>
                      <a:pt x="32586" y="65172"/>
                      <a:pt x="42876" y="65172"/>
                    </a:cubicBezTo>
                    <a:cubicBezTo>
                      <a:pt x="49736" y="65172"/>
                      <a:pt x="56025" y="62313"/>
                      <a:pt x="58883" y="57168"/>
                    </a:cubicBezTo>
                    <a:lnTo>
                      <a:pt x="82322" y="59455"/>
                    </a:lnTo>
                    <a:cubicBezTo>
                      <a:pt x="74890" y="76605"/>
                      <a:pt x="60027" y="84609"/>
                      <a:pt x="42305" y="84609"/>
                    </a:cubicBezTo>
                    <a:cubicBezTo>
                      <a:pt x="18294" y="84609"/>
                      <a:pt x="0" y="66887"/>
                      <a:pt x="0" y="42304"/>
                    </a:cubicBezTo>
                    <a:cubicBezTo>
                      <a:pt x="0" y="17722"/>
                      <a:pt x="17722" y="0"/>
                      <a:pt x="41733" y="0"/>
                    </a:cubicBezTo>
                    <a:cubicBezTo>
                      <a:pt x="64028" y="0"/>
                      <a:pt x="84037" y="14292"/>
                      <a:pt x="84037" y="48021"/>
                    </a:cubicBezTo>
                    <a:lnTo>
                      <a:pt x="84609" y="49165"/>
                    </a:lnTo>
                    <a:lnTo>
                      <a:pt x="84609" y="49165"/>
                    </a:lnTo>
                    <a:close/>
                    <a:moveTo>
                      <a:pt x="24582" y="34301"/>
                    </a:moveTo>
                    <a:lnTo>
                      <a:pt x="60598" y="34301"/>
                    </a:lnTo>
                    <a:cubicBezTo>
                      <a:pt x="59455" y="26297"/>
                      <a:pt x="52595" y="19437"/>
                      <a:pt x="42876" y="19437"/>
                    </a:cubicBezTo>
                    <a:cubicBezTo>
                      <a:pt x="33158" y="19437"/>
                      <a:pt x="26297" y="25726"/>
                      <a:pt x="24582" y="34301"/>
                    </a:cubicBezTo>
                    <a:close/>
                  </a:path>
                </a:pathLst>
              </a:custGeom>
              <a:solidFill>
                <a:srgbClr val="231F20"/>
              </a:solidFill>
              <a:ln w="5707" cap="flat">
                <a:noFill/>
                <a:prstDash val="solid"/>
                <a:miter/>
              </a:ln>
            </p:spPr>
            <p:txBody>
              <a:bodyPr rtlCol="0" anchor="ctr"/>
              <a:lstStyle/>
              <a:p>
                <a:endParaRPr lang="en-US"/>
              </a:p>
            </p:txBody>
          </p:sp>
        </p:grpSp>
        <p:grpSp>
          <p:nvGrpSpPr>
            <p:cNvPr id="5" name="Graphic 6">
              <a:extLst>
                <a:ext uri="{FF2B5EF4-FFF2-40B4-BE49-F238E27FC236}">
                  <a16:creationId xmlns:a16="http://schemas.microsoft.com/office/drawing/2014/main" id="{C47EB938-13C3-D756-689C-F52E0D3BEAE5}"/>
                </a:ext>
              </a:extLst>
            </p:cNvPr>
            <p:cNvGrpSpPr/>
            <p:nvPr/>
          </p:nvGrpSpPr>
          <p:grpSpPr>
            <a:xfrm>
              <a:off x="554931" y="5926155"/>
              <a:ext cx="925551" cy="295613"/>
              <a:chOff x="554931" y="5926155"/>
              <a:chExt cx="925551" cy="295613"/>
            </a:xfrm>
            <a:solidFill>
              <a:srgbClr val="000000"/>
            </a:solidFill>
          </p:grpSpPr>
          <p:sp>
            <p:nvSpPr>
              <p:cNvPr id="36" name="Freeform 63">
                <a:extLst>
                  <a:ext uri="{FF2B5EF4-FFF2-40B4-BE49-F238E27FC236}">
                    <a16:creationId xmlns:a16="http://schemas.microsoft.com/office/drawing/2014/main" id="{477DA1D0-576B-A753-794D-34A1103EB0DD}"/>
                  </a:ext>
                </a:extLst>
              </p:cNvPr>
              <p:cNvSpPr/>
              <p:nvPr/>
            </p:nvSpPr>
            <p:spPr>
              <a:xfrm>
                <a:off x="1450184" y="6186260"/>
                <a:ext cx="30299" cy="32035"/>
              </a:xfrm>
              <a:custGeom>
                <a:avLst/>
                <a:gdLst>
                  <a:gd name="connsiteX0" fmla="*/ 0 w 30299"/>
                  <a:gd name="connsiteY0" fmla="*/ 16018 h 32035"/>
                  <a:gd name="connsiteX1" fmla="*/ 4573 w 30299"/>
                  <a:gd name="connsiteY1" fmla="*/ 4584 h 32035"/>
                  <a:gd name="connsiteX2" fmla="*/ 25154 w 30299"/>
                  <a:gd name="connsiteY2" fmla="*/ 4012 h 32035"/>
                  <a:gd name="connsiteX3" fmla="*/ 25154 w 30299"/>
                  <a:gd name="connsiteY3" fmla="*/ 4012 h 32035"/>
                  <a:gd name="connsiteX4" fmla="*/ 25726 w 30299"/>
                  <a:gd name="connsiteY4" fmla="*/ 4584 h 32035"/>
                  <a:gd name="connsiteX5" fmla="*/ 30299 w 30299"/>
                  <a:gd name="connsiteY5" fmla="*/ 16018 h 32035"/>
                  <a:gd name="connsiteX6" fmla="*/ 25726 w 30299"/>
                  <a:gd name="connsiteY6" fmla="*/ 27451 h 32035"/>
                  <a:gd name="connsiteX7" fmla="*/ 5145 w 30299"/>
                  <a:gd name="connsiteY7" fmla="*/ 28023 h 32035"/>
                  <a:gd name="connsiteX8" fmla="*/ 5145 w 30299"/>
                  <a:gd name="connsiteY8" fmla="*/ 28023 h 32035"/>
                  <a:gd name="connsiteX9" fmla="*/ 4573 w 30299"/>
                  <a:gd name="connsiteY9" fmla="*/ 27451 h 32035"/>
                  <a:gd name="connsiteX10" fmla="*/ 0 w 30299"/>
                  <a:gd name="connsiteY10" fmla="*/ 16018 h 32035"/>
                  <a:gd name="connsiteX11" fmla="*/ 2287 w 30299"/>
                  <a:gd name="connsiteY11" fmla="*/ 16018 h 32035"/>
                  <a:gd name="connsiteX12" fmla="*/ 5717 w 30299"/>
                  <a:gd name="connsiteY12" fmla="*/ 25736 h 32035"/>
                  <a:gd name="connsiteX13" fmla="*/ 22867 w 30299"/>
                  <a:gd name="connsiteY13" fmla="*/ 26308 h 32035"/>
                  <a:gd name="connsiteX14" fmla="*/ 23439 w 30299"/>
                  <a:gd name="connsiteY14" fmla="*/ 25736 h 32035"/>
                  <a:gd name="connsiteX15" fmla="*/ 23439 w 30299"/>
                  <a:gd name="connsiteY15" fmla="*/ 6871 h 32035"/>
                  <a:gd name="connsiteX16" fmla="*/ 6288 w 30299"/>
                  <a:gd name="connsiteY16" fmla="*/ 6299 h 32035"/>
                  <a:gd name="connsiteX17" fmla="*/ 6288 w 30299"/>
                  <a:gd name="connsiteY17" fmla="*/ 6299 h 32035"/>
                  <a:gd name="connsiteX18" fmla="*/ 5717 w 30299"/>
                  <a:gd name="connsiteY18" fmla="*/ 6871 h 32035"/>
                  <a:gd name="connsiteX19" fmla="*/ 2287 w 30299"/>
                  <a:gd name="connsiteY19" fmla="*/ 16018 h 32035"/>
                  <a:gd name="connsiteX20" fmla="*/ 2287 w 30299"/>
                  <a:gd name="connsiteY20" fmla="*/ 16018 h 32035"/>
                  <a:gd name="connsiteX21" fmla="*/ 2287 w 30299"/>
                  <a:gd name="connsiteY21" fmla="*/ 16018 h 32035"/>
                  <a:gd name="connsiteX22" fmla="*/ 12005 w 30299"/>
                  <a:gd name="connsiteY22" fmla="*/ 17733 h 32035"/>
                  <a:gd name="connsiteX23" fmla="*/ 12005 w 30299"/>
                  <a:gd name="connsiteY23" fmla="*/ 25165 h 32035"/>
                  <a:gd name="connsiteX24" fmla="*/ 8575 w 30299"/>
                  <a:gd name="connsiteY24" fmla="*/ 25165 h 32035"/>
                  <a:gd name="connsiteX25" fmla="*/ 8575 w 30299"/>
                  <a:gd name="connsiteY25" fmla="*/ 6871 h 32035"/>
                  <a:gd name="connsiteX26" fmla="*/ 14292 w 30299"/>
                  <a:gd name="connsiteY26" fmla="*/ 6871 h 32035"/>
                  <a:gd name="connsiteX27" fmla="*/ 19437 w 30299"/>
                  <a:gd name="connsiteY27" fmla="*/ 8014 h 32035"/>
                  <a:gd name="connsiteX28" fmla="*/ 21152 w 30299"/>
                  <a:gd name="connsiteY28" fmla="*/ 12016 h 32035"/>
                  <a:gd name="connsiteX29" fmla="*/ 20580 w 30299"/>
                  <a:gd name="connsiteY29" fmla="*/ 14303 h 32035"/>
                  <a:gd name="connsiteX30" fmla="*/ 18294 w 30299"/>
                  <a:gd name="connsiteY30" fmla="*/ 16018 h 32035"/>
                  <a:gd name="connsiteX31" fmla="*/ 20580 w 30299"/>
                  <a:gd name="connsiteY31" fmla="*/ 17733 h 32035"/>
                  <a:gd name="connsiteX32" fmla="*/ 21152 w 30299"/>
                  <a:gd name="connsiteY32" fmla="*/ 20591 h 32035"/>
                  <a:gd name="connsiteX33" fmla="*/ 21152 w 30299"/>
                  <a:gd name="connsiteY33" fmla="*/ 21735 h 32035"/>
                  <a:gd name="connsiteX34" fmla="*/ 21152 w 30299"/>
                  <a:gd name="connsiteY34" fmla="*/ 23450 h 32035"/>
                  <a:gd name="connsiteX35" fmla="*/ 21724 w 30299"/>
                  <a:gd name="connsiteY35" fmla="*/ 24593 h 32035"/>
                  <a:gd name="connsiteX36" fmla="*/ 21724 w 30299"/>
                  <a:gd name="connsiteY36" fmla="*/ 25165 h 32035"/>
                  <a:gd name="connsiteX37" fmla="*/ 18294 w 30299"/>
                  <a:gd name="connsiteY37" fmla="*/ 25165 h 32035"/>
                  <a:gd name="connsiteX38" fmla="*/ 18294 w 30299"/>
                  <a:gd name="connsiteY38" fmla="*/ 24021 h 32035"/>
                  <a:gd name="connsiteX39" fmla="*/ 18294 w 30299"/>
                  <a:gd name="connsiteY39" fmla="*/ 21163 h 32035"/>
                  <a:gd name="connsiteX40" fmla="*/ 17722 w 30299"/>
                  <a:gd name="connsiteY40" fmla="*/ 18876 h 32035"/>
                  <a:gd name="connsiteX41" fmla="*/ 15435 w 30299"/>
                  <a:gd name="connsiteY41" fmla="*/ 18304 h 32035"/>
                  <a:gd name="connsiteX42" fmla="*/ 12005 w 30299"/>
                  <a:gd name="connsiteY42" fmla="*/ 17733 h 32035"/>
                  <a:gd name="connsiteX43" fmla="*/ 12005 w 30299"/>
                  <a:gd name="connsiteY43" fmla="*/ 17733 h 32035"/>
                  <a:gd name="connsiteX44" fmla="*/ 12005 w 30299"/>
                  <a:gd name="connsiteY44" fmla="*/ 14874 h 32035"/>
                  <a:gd name="connsiteX45" fmla="*/ 15435 w 30299"/>
                  <a:gd name="connsiteY45" fmla="*/ 14874 h 32035"/>
                  <a:gd name="connsiteX46" fmla="*/ 17722 w 30299"/>
                  <a:gd name="connsiteY46" fmla="*/ 14303 h 32035"/>
                  <a:gd name="connsiteX47" fmla="*/ 18865 w 30299"/>
                  <a:gd name="connsiteY47" fmla="*/ 12588 h 32035"/>
                  <a:gd name="connsiteX48" fmla="*/ 18294 w 30299"/>
                  <a:gd name="connsiteY48" fmla="*/ 10301 h 32035"/>
                  <a:gd name="connsiteX49" fmla="*/ 15435 w 30299"/>
                  <a:gd name="connsiteY49" fmla="*/ 9729 h 32035"/>
                  <a:gd name="connsiteX50" fmla="*/ 12577 w 30299"/>
                  <a:gd name="connsiteY50" fmla="*/ 9729 h 32035"/>
                  <a:gd name="connsiteX51" fmla="*/ 12005 w 30299"/>
                  <a:gd name="connsiteY51" fmla="*/ 14874 h 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299" h="32035">
                    <a:moveTo>
                      <a:pt x="0" y="16018"/>
                    </a:moveTo>
                    <a:cubicBezTo>
                      <a:pt x="0" y="12016"/>
                      <a:pt x="1715" y="8014"/>
                      <a:pt x="4573" y="4584"/>
                    </a:cubicBezTo>
                    <a:cubicBezTo>
                      <a:pt x="10290" y="-1133"/>
                      <a:pt x="19437" y="-1704"/>
                      <a:pt x="25154" y="4012"/>
                    </a:cubicBezTo>
                    <a:lnTo>
                      <a:pt x="25154" y="4012"/>
                    </a:lnTo>
                    <a:lnTo>
                      <a:pt x="25726" y="4584"/>
                    </a:lnTo>
                    <a:cubicBezTo>
                      <a:pt x="28584" y="7443"/>
                      <a:pt x="30299" y="11444"/>
                      <a:pt x="30299" y="16018"/>
                    </a:cubicBezTo>
                    <a:cubicBezTo>
                      <a:pt x="30299" y="20020"/>
                      <a:pt x="28584" y="24593"/>
                      <a:pt x="25726" y="27451"/>
                    </a:cubicBezTo>
                    <a:cubicBezTo>
                      <a:pt x="20009" y="33168"/>
                      <a:pt x="10862" y="33740"/>
                      <a:pt x="5145" y="28023"/>
                    </a:cubicBezTo>
                    <a:lnTo>
                      <a:pt x="5145" y="28023"/>
                    </a:lnTo>
                    <a:lnTo>
                      <a:pt x="4573" y="27451"/>
                    </a:lnTo>
                    <a:cubicBezTo>
                      <a:pt x="1143" y="24593"/>
                      <a:pt x="0" y="20591"/>
                      <a:pt x="0" y="16018"/>
                    </a:cubicBezTo>
                    <a:close/>
                    <a:moveTo>
                      <a:pt x="2287" y="16018"/>
                    </a:moveTo>
                    <a:cubicBezTo>
                      <a:pt x="2287" y="19448"/>
                      <a:pt x="3430" y="22878"/>
                      <a:pt x="5717" y="25736"/>
                    </a:cubicBezTo>
                    <a:cubicBezTo>
                      <a:pt x="10290" y="30310"/>
                      <a:pt x="17722" y="30881"/>
                      <a:pt x="22867" y="26308"/>
                    </a:cubicBezTo>
                    <a:lnTo>
                      <a:pt x="23439" y="25736"/>
                    </a:lnTo>
                    <a:cubicBezTo>
                      <a:pt x="28584" y="20591"/>
                      <a:pt x="28584" y="12016"/>
                      <a:pt x="23439" y="6871"/>
                    </a:cubicBezTo>
                    <a:cubicBezTo>
                      <a:pt x="18865" y="1726"/>
                      <a:pt x="11434" y="1726"/>
                      <a:pt x="6288" y="6299"/>
                    </a:cubicBezTo>
                    <a:lnTo>
                      <a:pt x="6288" y="6299"/>
                    </a:lnTo>
                    <a:lnTo>
                      <a:pt x="5717" y="6871"/>
                    </a:lnTo>
                    <a:cubicBezTo>
                      <a:pt x="3430" y="9158"/>
                      <a:pt x="2287" y="12588"/>
                      <a:pt x="2287" y="16018"/>
                    </a:cubicBezTo>
                    <a:lnTo>
                      <a:pt x="2287" y="16018"/>
                    </a:lnTo>
                    <a:lnTo>
                      <a:pt x="2287" y="16018"/>
                    </a:lnTo>
                    <a:close/>
                    <a:moveTo>
                      <a:pt x="12005" y="17733"/>
                    </a:moveTo>
                    <a:lnTo>
                      <a:pt x="12005" y="25165"/>
                    </a:lnTo>
                    <a:lnTo>
                      <a:pt x="8575" y="25165"/>
                    </a:lnTo>
                    <a:lnTo>
                      <a:pt x="8575" y="6871"/>
                    </a:lnTo>
                    <a:lnTo>
                      <a:pt x="14292" y="6871"/>
                    </a:lnTo>
                    <a:cubicBezTo>
                      <a:pt x="16007" y="6871"/>
                      <a:pt x="17722" y="7443"/>
                      <a:pt x="19437" y="8014"/>
                    </a:cubicBezTo>
                    <a:cubicBezTo>
                      <a:pt x="20580" y="9158"/>
                      <a:pt x="21152" y="10301"/>
                      <a:pt x="21152" y="12016"/>
                    </a:cubicBezTo>
                    <a:cubicBezTo>
                      <a:pt x="21152" y="12588"/>
                      <a:pt x="21152" y="13731"/>
                      <a:pt x="20580" y="14303"/>
                    </a:cubicBezTo>
                    <a:cubicBezTo>
                      <a:pt x="20009" y="14874"/>
                      <a:pt x="19437" y="15446"/>
                      <a:pt x="18294" y="16018"/>
                    </a:cubicBezTo>
                    <a:cubicBezTo>
                      <a:pt x="18865" y="16589"/>
                      <a:pt x="20009" y="17161"/>
                      <a:pt x="20580" y="17733"/>
                    </a:cubicBezTo>
                    <a:cubicBezTo>
                      <a:pt x="21152" y="18876"/>
                      <a:pt x="21152" y="19448"/>
                      <a:pt x="21152" y="20591"/>
                    </a:cubicBezTo>
                    <a:lnTo>
                      <a:pt x="21152" y="21735"/>
                    </a:lnTo>
                    <a:cubicBezTo>
                      <a:pt x="21152" y="22306"/>
                      <a:pt x="21152" y="22878"/>
                      <a:pt x="21152" y="23450"/>
                    </a:cubicBezTo>
                    <a:cubicBezTo>
                      <a:pt x="21152" y="24021"/>
                      <a:pt x="21152" y="24021"/>
                      <a:pt x="21724" y="24593"/>
                    </a:cubicBezTo>
                    <a:lnTo>
                      <a:pt x="21724" y="25165"/>
                    </a:lnTo>
                    <a:lnTo>
                      <a:pt x="18294" y="25165"/>
                    </a:lnTo>
                    <a:cubicBezTo>
                      <a:pt x="18294" y="24593"/>
                      <a:pt x="18294" y="24021"/>
                      <a:pt x="18294" y="24021"/>
                    </a:cubicBezTo>
                    <a:lnTo>
                      <a:pt x="18294" y="21163"/>
                    </a:lnTo>
                    <a:cubicBezTo>
                      <a:pt x="18294" y="20020"/>
                      <a:pt x="18294" y="19448"/>
                      <a:pt x="17722" y="18876"/>
                    </a:cubicBezTo>
                    <a:cubicBezTo>
                      <a:pt x="17150" y="18304"/>
                      <a:pt x="16007" y="18304"/>
                      <a:pt x="15435" y="18304"/>
                    </a:cubicBezTo>
                    <a:lnTo>
                      <a:pt x="12005" y="17733"/>
                    </a:lnTo>
                    <a:lnTo>
                      <a:pt x="12005" y="17733"/>
                    </a:lnTo>
                    <a:close/>
                    <a:moveTo>
                      <a:pt x="12005" y="14874"/>
                    </a:moveTo>
                    <a:lnTo>
                      <a:pt x="15435" y="14874"/>
                    </a:lnTo>
                    <a:cubicBezTo>
                      <a:pt x="16007" y="14874"/>
                      <a:pt x="17150" y="14874"/>
                      <a:pt x="17722" y="14303"/>
                    </a:cubicBezTo>
                    <a:cubicBezTo>
                      <a:pt x="18294" y="13731"/>
                      <a:pt x="18865" y="13159"/>
                      <a:pt x="18865" y="12588"/>
                    </a:cubicBezTo>
                    <a:cubicBezTo>
                      <a:pt x="18865" y="12016"/>
                      <a:pt x="18865" y="10873"/>
                      <a:pt x="18294" y="10301"/>
                    </a:cubicBezTo>
                    <a:cubicBezTo>
                      <a:pt x="17150" y="9729"/>
                      <a:pt x="16579" y="9729"/>
                      <a:pt x="15435" y="9729"/>
                    </a:cubicBezTo>
                    <a:lnTo>
                      <a:pt x="12577" y="9729"/>
                    </a:lnTo>
                    <a:lnTo>
                      <a:pt x="12005" y="14874"/>
                    </a:lnTo>
                    <a:close/>
                  </a:path>
                </a:pathLst>
              </a:custGeom>
              <a:solidFill>
                <a:srgbClr val="000000"/>
              </a:solidFill>
              <a:ln w="5707" cap="flat">
                <a:noFill/>
                <a:prstDash val="solid"/>
                <a:miter/>
              </a:ln>
            </p:spPr>
            <p:txBody>
              <a:bodyPr rtlCol="0" anchor="ctr"/>
              <a:lstStyle/>
              <a:p>
                <a:endParaRPr lang="en-US"/>
              </a:p>
            </p:txBody>
          </p:sp>
          <p:sp>
            <p:nvSpPr>
              <p:cNvPr id="37" name="Freeform 64">
                <a:extLst>
                  <a:ext uri="{FF2B5EF4-FFF2-40B4-BE49-F238E27FC236}">
                    <a16:creationId xmlns:a16="http://schemas.microsoft.com/office/drawing/2014/main" id="{8E7EC177-1B74-2909-1165-63F1DC423824}"/>
                  </a:ext>
                </a:extLst>
              </p:cNvPr>
              <p:cNvSpPr/>
              <p:nvPr/>
            </p:nvSpPr>
            <p:spPr>
              <a:xfrm>
                <a:off x="975117" y="5926155"/>
                <a:ext cx="350440" cy="120624"/>
              </a:xfrm>
              <a:custGeom>
                <a:avLst/>
                <a:gdLst>
                  <a:gd name="connsiteX0" fmla="*/ 345295 w 350440"/>
                  <a:gd name="connsiteY0" fmla="*/ 86324 h 120624"/>
                  <a:gd name="connsiteX1" fmla="*/ 174363 w 350440"/>
                  <a:gd name="connsiteY1" fmla="*/ 0 h 120624"/>
                  <a:gd name="connsiteX2" fmla="*/ 5145 w 350440"/>
                  <a:gd name="connsiteY2" fmla="*/ 86324 h 120624"/>
                  <a:gd name="connsiteX3" fmla="*/ 0 w 350440"/>
                  <a:gd name="connsiteY3" fmla="*/ 99473 h 120624"/>
                  <a:gd name="connsiteX4" fmla="*/ 4573 w 350440"/>
                  <a:gd name="connsiteY4" fmla="*/ 112621 h 120624"/>
                  <a:gd name="connsiteX5" fmla="*/ 20009 w 350440"/>
                  <a:gd name="connsiteY5" fmla="*/ 120625 h 120624"/>
                  <a:gd name="connsiteX6" fmla="*/ 38874 w 350440"/>
                  <a:gd name="connsiteY6" fmla="*/ 110334 h 120624"/>
                  <a:gd name="connsiteX7" fmla="*/ 174363 w 350440"/>
                  <a:gd name="connsiteY7" fmla="*/ 8575 h 120624"/>
                  <a:gd name="connsiteX8" fmla="*/ 312138 w 350440"/>
                  <a:gd name="connsiteY8" fmla="*/ 111478 h 120624"/>
                  <a:gd name="connsiteX9" fmla="*/ 332718 w 350440"/>
                  <a:gd name="connsiteY9" fmla="*/ 120053 h 120624"/>
                  <a:gd name="connsiteX10" fmla="*/ 350440 w 350440"/>
                  <a:gd name="connsiteY10" fmla="*/ 99473 h 120624"/>
                  <a:gd name="connsiteX11" fmla="*/ 345295 w 350440"/>
                  <a:gd name="connsiteY11" fmla="*/ 86324 h 120624"/>
                  <a:gd name="connsiteX12" fmla="*/ 345295 w 350440"/>
                  <a:gd name="connsiteY12" fmla="*/ 86324 h 12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440" h="120624">
                    <a:moveTo>
                      <a:pt x="345295" y="86324"/>
                    </a:moveTo>
                    <a:cubicBezTo>
                      <a:pt x="310423" y="25726"/>
                      <a:pt x="240106" y="0"/>
                      <a:pt x="174363" y="0"/>
                    </a:cubicBezTo>
                    <a:cubicBezTo>
                      <a:pt x="108619" y="0"/>
                      <a:pt x="38874" y="25726"/>
                      <a:pt x="5145" y="86324"/>
                    </a:cubicBezTo>
                    <a:cubicBezTo>
                      <a:pt x="2287" y="90326"/>
                      <a:pt x="572" y="94899"/>
                      <a:pt x="0" y="99473"/>
                    </a:cubicBezTo>
                    <a:cubicBezTo>
                      <a:pt x="0" y="104046"/>
                      <a:pt x="1715" y="109191"/>
                      <a:pt x="4573" y="112621"/>
                    </a:cubicBezTo>
                    <a:cubicBezTo>
                      <a:pt x="8575" y="117195"/>
                      <a:pt x="14292" y="120053"/>
                      <a:pt x="20009" y="120625"/>
                    </a:cubicBezTo>
                    <a:cubicBezTo>
                      <a:pt x="27441" y="120625"/>
                      <a:pt x="34873" y="116623"/>
                      <a:pt x="38874" y="110334"/>
                    </a:cubicBezTo>
                    <a:cubicBezTo>
                      <a:pt x="72032" y="50308"/>
                      <a:pt x="110334" y="8575"/>
                      <a:pt x="174363" y="8575"/>
                    </a:cubicBezTo>
                    <a:cubicBezTo>
                      <a:pt x="238391" y="8575"/>
                      <a:pt x="278980" y="52595"/>
                      <a:pt x="312138" y="111478"/>
                    </a:cubicBezTo>
                    <a:cubicBezTo>
                      <a:pt x="316711" y="117766"/>
                      <a:pt x="324715" y="121196"/>
                      <a:pt x="332718" y="120053"/>
                    </a:cubicBezTo>
                    <a:cubicBezTo>
                      <a:pt x="344724" y="119481"/>
                      <a:pt x="350440" y="106333"/>
                      <a:pt x="350440" y="99473"/>
                    </a:cubicBezTo>
                    <a:cubicBezTo>
                      <a:pt x="349297" y="94899"/>
                      <a:pt x="347582" y="90326"/>
                      <a:pt x="345295" y="86324"/>
                    </a:cubicBezTo>
                    <a:lnTo>
                      <a:pt x="345295" y="86324"/>
                    </a:lnTo>
                    <a:close/>
                  </a:path>
                </a:pathLst>
              </a:custGeom>
              <a:solidFill>
                <a:srgbClr val="000000"/>
              </a:solidFill>
              <a:ln w="5707" cap="flat">
                <a:noFill/>
                <a:prstDash val="solid"/>
                <a:miter/>
              </a:ln>
            </p:spPr>
            <p:txBody>
              <a:bodyPr rtlCol="0" anchor="ctr"/>
              <a:lstStyle/>
              <a:p>
                <a:endParaRPr lang="en-US"/>
              </a:p>
            </p:txBody>
          </p:sp>
          <p:sp>
            <p:nvSpPr>
              <p:cNvPr id="38" name="Freeform 65">
                <a:extLst>
                  <a:ext uri="{FF2B5EF4-FFF2-40B4-BE49-F238E27FC236}">
                    <a16:creationId xmlns:a16="http://schemas.microsoft.com/office/drawing/2014/main" id="{9B19B1FF-641F-5A2B-C2F5-DBE19DA742B7}"/>
                  </a:ext>
                </a:extLst>
              </p:cNvPr>
              <p:cNvSpPr/>
              <p:nvPr/>
            </p:nvSpPr>
            <p:spPr>
              <a:xfrm>
                <a:off x="554931" y="6031916"/>
                <a:ext cx="110334" cy="187511"/>
              </a:xfrm>
              <a:custGeom>
                <a:avLst/>
                <a:gdLst>
                  <a:gd name="connsiteX0" fmla="*/ 34873 w 110334"/>
                  <a:gd name="connsiteY0" fmla="*/ 48021 h 187511"/>
                  <a:gd name="connsiteX1" fmla="*/ 58883 w 110334"/>
                  <a:gd name="connsiteY1" fmla="*/ 22867 h 187511"/>
                  <a:gd name="connsiteX2" fmla="*/ 110334 w 110334"/>
                  <a:gd name="connsiteY2" fmla="*/ 22867 h 187511"/>
                  <a:gd name="connsiteX3" fmla="*/ 110334 w 110334"/>
                  <a:gd name="connsiteY3" fmla="*/ 0 h 187511"/>
                  <a:gd name="connsiteX4" fmla="*/ 42876 w 110334"/>
                  <a:gd name="connsiteY4" fmla="*/ 0 h 187511"/>
                  <a:gd name="connsiteX5" fmla="*/ 0 w 110334"/>
                  <a:gd name="connsiteY5" fmla="*/ 51451 h 187511"/>
                  <a:gd name="connsiteX6" fmla="*/ 0 w 110334"/>
                  <a:gd name="connsiteY6" fmla="*/ 136060 h 187511"/>
                  <a:gd name="connsiteX7" fmla="*/ 42876 w 110334"/>
                  <a:gd name="connsiteY7" fmla="*/ 187511 h 187511"/>
                  <a:gd name="connsiteX8" fmla="*/ 109763 w 110334"/>
                  <a:gd name="connsiteY8" fmla="*/ 187511 h 187511"/>
                  <a:gd name="connsiteX9" fmla="*/ 109763 w 110334"/>
                  <a:gd name="connsiteY9" fmla="*/ 164644 h 187511"/>
                  <a:gd name="connsiteX10" fmla="*/ 58311 w 110334"/>
                  <a:gd name="connsiteY10" fmla="*/ 164644 h 187511"/>
                  <a:gd name="connsiteX11" fmla="*/ 34301 w 110334"/>
                  <a:gd name="connsiteY11" fmla="*/ 139490 h 187511"/>
                  <a:gd name="connsiteX12" fmla="*/ 34301 w 110334"/>
                  <a:gd name="connsiteY12" fmla="*/ 102331 h 187511"/>
                  <a:gd name="connsiteX13" fmla="*/ 102903 w 110334"/>
                  <a:gd name="connsiteY13" fmla="*/ 102331 h 187511"/>
                  <a:gd name="connsiteX14" fmla="*/ 102903 w 110334"/>
                  <a:gd name="connsiteY14" fmla="*/ 79464 h 187511"/>
                  <a:gd name="connsiteX15" fmla="*/ 34301 w 110334"/>
                  <a:gd name="connsiteY15" fmla="*/ 79464 h 187511"/>
                  <a:gd name="connsiteX16" fmla="*/ 34873 w 110334"/>
                  <a:gd name="connsiteY16" fmla="*/ 48021 h 187511"/>
                  <a:gd name="connsiteX17" fmla="*/ 34873 w 110334"/>
                  <a:gd name="connsiteY17" fmla="*/ 48021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334" h="187511">
                    <a:moveTo>
                      <a:pt x="34873" y="48021"/>
                    </a:moveTo>
                    <a:cubicBezTo>
                      <a:pt x="34873" y="34873"/>
                      <a:pt x="42876" y="22867"/>
                      <a:pt x="58883" y="22867"/>
                    </a:cubicBezTo>
                    <a:lnTo>
                      <a:pt x="110334" y="22867"/>
                    </a:lnTo>
                    <a:lnTo>
                      <a:pt x="110334" y="0"/>
                    </a:lnTo>
                    <a:lnTo>
                      <a:pt x="42876" y="0"/>
                    </a:lnTo>
                    <a:cubicBezTo>
                      <a:pt x="18294" y="0"/>
                      <a:pt x="0" y="22867"/>
                      <a:pt x="0" y="51451"/>
                    </a:cubicBezTo>
                    <a:lnTo>
                      <a:pt x="0" y="136060"/>
                    </a:lnTo>
                    <a:cubicBezTo>
                      <a:pt x="0" y="164072"/>
                      <a:pt x="18294" y="187511"/>
                      <a:pt x="42876" y="187511"/>
                    </a:cubicBezTo>
                    <a:lnTo>
                      <a:pt x="109763" y="187511"/>
                    </a:lnTo>
                    <a:lnTo>
                      <a:pt x="109763" y="164644"/>
                    </a:lnTo>
                    <a:lnTo>
                      <a:pt x="58311" y="164644"/>
                    </a:lnTo>
                    <a:cubicBezTo>
                      <a:pt x="42876" y="164644"/>
                      <a:pt x="34301" y="152639"/>
                      <a:pt x="34301" y="139490"/>
                    </a:cubicBezTo>
                    <a:lnTo>
                      <a:pt x="34301" y="102331"/>
                    </a:lnTo>
                    <a:lnTo>
                      <a:pt x="102903" y="102331"/>
                    </a:lnTo>
                    <a:lnTo>
                      <a:pt x="102903" y="79464"/>
                    </a:lnTo>
                    <a:lnTo>
                      <a:pt x="34301" y="79464"/>
                    </a:lnTo>
                    <a:lnTo>
                      <a:pt x="34873" y="48021"/>
                    </a:lnTo>
                    <a:lnTo>
                      <a:pt x="34873" y="48021"/>
                    </a:lnTo>
                    <a:close/>
                  </a:path>
                </a:pathLst>
              </a:custGeom>
              <a:solidFill>
                <a:srgbClr val="000000"/>
              </a:solidFill>
              <a:ln w="5707" cap="flat">
                <a:noFill/>
                <a:prstDash val="solid"/>
                <a:miter/>
              </a:ln>
            </p:spPr>
            <p:txBody>
              <a:bodyPr rtlCol="0" anchor="ctr"/>
              <a:lstStyle/>
              <a:p>
                <a:endParaRPr lang="en-US"/>
              </a:p>
            </p:txBody>
          </p:sp>
          <p:sp>
            <p:nvSpPr>
              <p:cNvPr id="39" name="Freeform 66">
                <a:extLst>
                  <a:ext uri="{FF2B5EF4-FFF2-40B4-BE49-F238E27FC236}">
                    <a16:creationId xmlns:a16="http://schemas.microsoft.com/office/drawing/2014/main" id="{0A7D8BBC-22CB-5C06-E2F4-ADE076E46FCC}"/>
                  </a:ext>
                </a:extLst>
              </p:cNvPr>
              <p:cNvSpPr/>
              <p:nvPr/>
            </p:nvSpPr>
            <p:spPr>
              <a:xfrm>
                <a:off x="682416" y="6072506"/>
                <a:ext cx="143491" cy="146350"/>
              </a:xfrm>
              <a:custGeom>
                <a:avLst/>
                <a:gdLst>
                  <a:gd name="connsiteX0" fmla="*/ 101759 w 143491"/>
                  <a:gd name="connsiteY0" fmla="*/ 146350 h 146350"/>
                  <a:gd name="connsiteX1" fmla="*/ 70888 w 143491"/>
                  <a:gd name="connsiteY1" fmla="*/ 93184 h 146350"/>
                  <a:gd name="connsiteX2" fmla="*/ 70317 w 143491"/>
                  <a:gd name="connsiteY2" fmla="*/ 93184 h 146350"/>
                  <a:gd name="connsiteX3" fmla="*/ 38303 w 143491"/>
                  <a:gd name="connsiteY3" fmla="*/ 146350 h 146350"/>
                  <a:gd name="connsiteX4" fmla="*/ 0 w 143491"/>
                  <a:gd name="connsiteY4" fmla="*/ 146350 h 146350"/>
                  <a:gd name="connsiteX5" fmla="*/ 51451 w 143491"/>
                  <a:gd name="connsiteY5" fmla="*/ 70888 h 146350"/>
                  <a:gd name="connsiteX6" fmla="*/ 5717 w 143491"/>
                  <a:gd name="connsiteY6" fmla="*/ 0 h 146350"/>
                  <a:gd name="connsiteX7" fmla="*/ 45163 w 143491"/>
                  <a:gd name="connsiteY7" fmla="*/ 0 h 146350"/>
                  <a:gd name="connsiteX8" fmla="*/ 73175 w 143491"/>
                  <a:gd name="connsiteY8" fmla="*/ 48021 h 146350"/>
                  <a:gd name="connsiteX9" fmla="*/ 73747 w 143491"/>
                  <a:gd name="connsiteY9" fmla="*/ 48021 h 146350"/>
                  <a:gd name="connsiteX10" fmla="*/ 102903 w 143491"/>
                  <a:gd name="connsiteY10" fmla="*/ 0 h 146350"/>
                  <a:gd name="connsiteX11" fmla="*/ 138347 w 143491"/>
                  <a:gd name="connsiteY11" fmla="*/ 0 h 146350"/>
                  <a:gd name="connsiteX12" fmla="*/ 90897 w 143491"/>
                  <a:gd name="connsiteY12" fmla="*/ 68602 h 146350"/>
                  <a:gd name="connsiteX13" fmla="*/ 143492 w 143491"/>
                  <a:gd name="connsiteY13" fmla="*/ 146350 h 14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491" h="146350">
                    <a:moveTo>
                      <a:pt x="101759" y="146350"/>
                    </a:moveTo>
                    <a:lnTo>
                      <a:pt x="70888" y="93184"/>
                    </a:lnTo>
                    <a:lnTo>
                      <a:pt x="70317" y="93184"/>
                    </a:lnTo>
                    <a:lnTo>
                      <a:pt x="38303" y="146350"/>
                    </a:lnTo>
                    <a:lnTo>
                      <a:pt x="0" y="146350"/>
                    </a:lnTo>
                    <a:lnTo>
                      <a:pt x="51451" y="70888"/>
                    </a:lnTo>
                    <a:lnTo>
                      <a:pt x="5717" y="0"/>
                    </a:lnTo>
                    <a:lnTo>
                      <a:pt x="45163" y="0"/>
                    </a:lnTo>
                    <a:lnTo>
                      <a:pt x="73175" y="48021"/>
                    </a:lnTo>
                    <a:lnTo>
                      <a:pt x="73747" y="48021"/>
                    </a:lnTo>
                    <a:lnTo>
                      <a:pt x="102903" y="0"/>
                    </a:lnTo>
                    <a:lnTo>
                      <a:pt x="138347" y="0"/>
                    </a:lnTo>
                    <a:lnTo>
                      <a:pt x="90897" y="68602"/>
                    </a:lnTo>
                    <a:lnTo>
                      <a:pt x="143492" y="146350"/>
                    </a:lnTo>
                    <a:close/>
                  </a:path>
                </a:pathLst>
              </a:custGeom>
              <a:solidFill>
                <a:srgbClr val="000000"/>
              </a:solidFill>
              <a:ln w="5707" cap="flat">
                <a:noFill/>
                <a:prstDash val="solid"/>
                <a:miter/>
              </a:ln>
            </p:spPr>
            <p:txBody>
              <a:bodyPr rtlCol="0" anchor="ctr"/>
              <a:lstStyle/>
              <a:p>
                <a:endParaRPr lang="en-US"/>
              </a:p>
            </p:txBody>
          </p:sp>
          <p:sp>
            <p:nvSpPr>
              <p:cNvPr id="40" name="Freeform 67">
                <a:extLst>
                  <a:ext uri="{FF2B5EF4-FFF2-40B4-BE49-F238E27FC236}">
                    <a16:creationId xmlns:a16="http://schemas.microsoft.com/office/drawing/2014/main" id="{A70D99DE-7A50-C251-C0B4-A64D059B84C6}"/>
                  </a:ext>
                </a:extLst>
              </p:cNvPr>
              <p:cNvSpPr/>
              <p:nvPr/>
            </p:nvSpPr>
            <p:spPr>
              <a:xfrm>
                <a:off x="847060" y="6031916"/>
                <a:ext cx="109762" cy="187511"/>
              </a:xfrm>
              <a:custGeom>
                <a:avLst/>
                <a:gdLst>
                  <a:gd name="connsiteX0" fmla="*/ 34873 w 109762"/>
                  <a:gd name="connsiteY0" fmla="*/ 0 h 187511"/>
                  <a:gd name="connsiteX1" fmla="*/ 34873 w 109762"/>
                  <a:gd name="connsiteY1" fmla="*/ 139490 h 187511"/>
                  <a:gd name="connsiteX2" fmla="*/ 58883 w 109762"/>
                  <a:gd name="connsiteY2" fmla="*/ 164644 h 187511"/>
                  <a:gd name="connsiteX3" fmla="*/ 109763 w 109762"/>
                  <a:gd name="connsiteY3" fmla="*/ 164644 h 187511"/>
                  <a:gd name="connsiteX4" fmla="*/ 109763 w 109762"/>
                  <a:gd name="connsiteY4" fmla="*/ 187511 h 187511"/>
                  <a:gd name="connsiteX5" fmla="*/ 42876 w 109762"/>
                  <a:gd name="connsiteY5" fmla="*/ 187511 h 187511"/>
                  <a:gd name="connsiteX6" fmla="*/ 0 w 109762"/>
                  <a:gd name="connsiteY6" fmla="*/ 136060 h 187511"/>
                  <a:gd name="connsiteX7" fmla="*/ 0 w 109762"/>
                  <a:gd name="connsiteY7" fmla="*/ 0 h 187511"/>
                  <a:gd name="connsiteX8" fmla="*/ 34873 w 109762"/>
                  <a:gd name="connsiteY8" fmla="*/ 0 h 187511"/>
                  <a:gd name="connsiteX9" fmla="*/ 34873 w 109762"/>
                  <a:gd name="connsiteY9" fmla="*/ 0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62" h="187511">
                    <a:moveTo>
                      <a:pt x="34873" y="0"/>
                    </a:moveTo>
                    <a:lnTo>
                      <a:pt x="34873" y="139490"/>
                    </a:lnTo>
                    <a:cubicBezTo>
                      <a:pt x="34873" y="152639"/>
                      <a:pt x="42876" y="164644"/>
                      <a:pt x="58883" y="164644"/>
                    </a:cubicBezTo>
                    <a:lnTo>
                      <a:pt x="109763" y="164644"/>
                    </a:lnTo>
                    <a:lnTo>
                      <a:pt x="109763" y="187511"/>
                    </a:lnTo>
                    <a:lnTo>
                      <a:pt x="42876" y="187511"/>
                    </a:lnTo>
                    <a:cubicBezTo>
                      <a:pt x="18294" y="187511"/>
                      <a:pt x="0" y="164644"/>
                      <a:pt x="0" y="136060"/>
                    </a:cubicBezTo>
                    <a:lnTo>
                      <a:pt x="0" y="0"/>
                    </a:lnTo>
                    <a:lnTo>
                      <a:pt x="34873" y="0"/>
                    </a:lnTo>
                    <a:lnTo>
                      <a:pt x="34873" y="0"/>
                    </a:lnTo>
                    <a:close/>
                  </a:path>
                </a:pathLst>
              </a:custGeom>
              <a:solidFill>
                <a:srgbClr val="000000"/>
              </a:solidFill>
              <a:ln w="5707" cap="flat">
                <a:noFill/>
                <a:prstDash val="solid"/>
                <a:miter/>
              </a:ln>
            </p:spPr>
            <p:txBody>
              <a:bodyPr rtlCol="0" anchor="ctr"/>
              <a:lstStyle/>
              <a:p>
                <a:endParaRPr lang="en-US"/>
              </a:p>
            </p:txBody>
          </p:sp>
          <p:sp>
            <p:nvSpPr>
              <p:cNvPr id="41" name="Freeform 68">
                <a:extLst>
                  <a:ext uri="{FF2B5EF4-FFF2-40B4-BE49-F238E27FC236}">
                    <a16:creationId xmlns:a16="http://schemas.microsoft.com/office/drawing/2014/main" id="{4B30D553-5E4E-0028-5534-92E4E9D03304}"/>
                  </a:ext>
                </a:extLst>
              </p:cNvPr>
              <p:cNvSpPr/>
              <p:nvPr/>
            </p:nvSpPr>
            <p:spPr>
              <a:xfrm>
                <a:off x="978547" y="6072506"/>
                <a:ext cx="33157" cy="146922"/>
              </a:xfrm>
              <a:custGeom>
                <a:avLst/>
                <a:gdLst>
                  <a:gd name="connsiteX0" fmla="*/ 0 w 33157"/>
                  <a:gd name="connsiteY0" fmla="*/ 0 h 146922"/>
                  <a:gd name="connsiteX1" fmla="*/ 33158 w 33157"/>
                  <a:gd name="connsiteY1" fmla="*/ 0 h 146922"/>
                  <a:gd name="connsiteX2" fmla="*/ 33158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8" y="0"/>
                    </a:lnTo>
                    <a:lnTo>
                      <a:pt x="33158"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2" name="Freeform 69">
                <a:extLst>
                  <a:ext uri="{FF2B5EF4-FFF2-40B4-BE49-F238E27FC236}">
                    <a16:creationId xmlns:a16="http://schemas.microsoft.com/office/drawing/2014/main" id="{1A04606C-871B-2431-49C5-E5FF792CDAA6}"/>
                  </a:ext>
                </a:extLst>
              </p:cNvPr>
              <p:cNvSpPr/>
              <p:nvPr/>
            </p:nvSpPr>
            <p:spPr>
              <a:xfrm>
                <a:off x="1043719" y="6030201"/>
                <a:ext cx="122339" cy="191513"/>
              </a:xfrm>
              <a:custGeom>
                <a:avLst/>
                <a:gdLst>
                  <a:gd name="connsiteX0" fmla="*/ 54881 w 122339"/>
                  <a:gd name="connsiteY0" fmla="*/ 60027 h 191513"/>
                  <a:gd name="connsiteX1" fmla="*/ 32586 w 122339"/>
                  <a:gd name="connsiteY1" fmla="*/ 64600 h 191513"/>
                  <a:gd name="connsiteX2" fmla="*/ 32586 w 122339"/>
                  <a:gd name="connsiteY2" fmla="*/ 168646 h 191513"/>
                  <a:gd name="connsiteX3" fmla="*/ 52023 w 122339"/>
                  <a:gd name="connsiteY3" fmla="*/ 171504 h 191513"/>
                  <a:gd name="connsiteX4" fmla="*/ 88611 w 122339"/>
                  <a:gd name="connsiteY4" fmla="*/ 114336 h 191513"/>
                  <a:gd name="connsiteX5" fmla="*/ 54881 w 122339"/>
                  <a:gd name="connsiteY5" fmla="*/ 60027 h 191513"/>
                  <a:gd name="connsiteX6" fmla="*/ 50880 w 122339"/>
                  <a:gd name="connsiteY6" fmla="*/ 191513 h 191513"/>
                  <a:gd name="connsiteX7" fmla="*/ 0 w 122339"/>
                  <a:gd name="connsiteY7" fmla="*/ 181223 h 191513"/>
                  <a:gd name="connsiteX8" fmla="*/ 0 w 122339"/>
                  <a:gd name="connsiteY8" fmla="*/ 6289 h 191513"/>
                  <a:gd name="connsiteX9" fmla="*/ 33158 w 122339"/>
                  <a:gd name="connsiteY9" fmla="*/ 0 h 191513"/>
                  <a:gd name="connsiteX10" fmla="*/ 33158 w 122339"/>
                  <a:gd name="connsiteY10" fmla="*/ 46306 h 191513"/>
                  <a:gd name="connsiteX11" fmla="*/ 64600 w 122339"/>
                  <a:gd name="connsiteY11" fmla="*/ 40589 h 191513"/>
                  <a:gd name="connsiteX12" fmla="*/ 122340 w 122339"/>
                  <a:gd name="connsiteY12" fmla="*/ 112621 h 191513"/>
                  <a:gd name="connsiteX13" fmla="*/ 50880 w 122339"/>
                  <a:gd name="connsiteY13" fmla="*/ 191513 h 19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339" h="191513">
                    <a:moveTo>
                      <a:pt x="54881" y="60027"/>
                    </a:moveTo>
                    <a:cubicBezTo>
                      <a:pt x="47450" y="59455"/>
                      <a:pt x="39446" y="61170"/>
                      <a:pt x="32586" y="64600"/>
                    </a:cubicBezTo>
                    <a:lnTo>
                      <a:pt x="32586" y="168646"/>
                    </a:lnTo>
                    <a:cubicBezTo>
                      <a:pt x="38874" y="170933"/>
                      <a:pt x="45163" y="171504"/>
                      <a:pt x="52023" y="171504"/>
                    </a:cubicBezTo>
                    <a:cubicBezTo>
                      <a:pt x="78320" y="171504"/>
                      <a:pt x="88611" y="149209"/>
                      <a:pt x="88611" y="114336"/>
                    </a:cubicBezTo>
                    <a:cubicBezTo>
                      <a:pt x="88611" y="83465"/>
                      <a:pt x="80035" y="60027"/>
                      <a:pt x="54881" y="60027"/>
                    </a:cubicBezTo>
                    <a:moveTo>
                      <a:pt x="50880" y="191513"/>
                    </a:moveTo>
                    <a:cubicBezTo>
                      <a:pt x="28012" y="191513"/>
                      <a:pt x="9147" y="186940"/>
                      <a:pt x="0" y="181223"/>
                    </a:cubicBezTo>
                    <a:lnTo>
                      <a:pt x="0" y="6289"/>
                    </a:lnTo>
                    <a:lnTo>
                      <a:pt x="33158" y="0"/>
                    </a:lnTo>
                    <a:lnTo>
                      <a:pt x="33158" y="46306"/>
                    </a:lnTo>
                    <a:cubicBezTo>
                      <a:pt x="42876" y="42304"/>
                      <a:pt x="53738" y="40018"/>
                      <a:pt x="64600" y="40589"/>
                    </a:cubicBezTo>
                    <a:cubicBezTo>
                      <a:pt x="98329" y="40589"/>
                      <a:pt x="122340" y="68602"/>
                      <a:pt x="122340" y="112621"/>
                    </a:cubicBezTo>
                    <a:cubicBezTo>
                      <a:pt x="121768" y="161786"/>
                      <a:pt x="96042" y="191513"/>
                      <a:pt x="50880" y="191513"/>
                    </a:cubicBezTo>
                  </a:path>
                </a:pathLst>
              </a:custGeom>
              <a:solidFill>
                <a:srgbClr val="000000"/>
              </a:solidFill>
              <a:ln w="5707" cap="flat">
                <a:noFill/>
                <a:prstDash val="solid"/>
                <a:miter/>
              </a:ln>
            </p:spPr>
            <p:txBody>
              <a:bodyPr rtlCol="0" anchor="ctr"/>
              <a:lstStyle/>
              <a:p>
                <a:endParaRPr lang="en-US"/>
              </a:p>
            </p:txBody>
          </p:sp>
          <p:sp>
            <p:nvSpPr>
              <p:cNvPr id="43" name="Freeform 70">
                <a:extLst>
                  <a:ext uri="{FF2B5EF4-FFF2-40B4-BE49-F238E27FC236}">
                    <a16:creationId xmlns:a16="http://schemas.microsoft.com/office/drawing/2014/main" id="{BF2C65BB-B2C5-1148-E55E-7BA233EADF54}"/>
                  </a:ext>
                </a:extLst>
              </p:cNvPr>
              <p:cNvSpPr/>
              <p:nvPr/>
            </p:nvSpPr>
            <p:spPr>
              <a:xfrm>
                <a:off x="1191212" y="6069630"/>
                <a:ext cx="76605" cy="149797"/>
              </a:xfrm>
              <a:custGeom>
                <a:avLst/>
                <a:gdLst>
                  <a:gd name="connsiteX0" fmla="*/ 69745 w 76605"/>
                  <a:gd name="connsiteY0" fmla="*/ 24599 h 149797"/>
                  <a:gd name="connsiteX1" fmla="*/ 33158 w 76605"/>
                  <a:gd name="connsiteY1" fmla="*/ 25743 h 149797"/>
                  <a:gd name="connsiteX2" fmla="*/ 33158 w 76605"/>
                  <a:gd name="connsiteY2" fmla="*/ 149797 h 149797"/>
                  <a:gd name="connsiteX3" fmla="*/ 0 w 76605"/>
                  <a:gd name="connsiteY3" fmla="*/ 149797 h 149797"/>
                  <a:gd name="connsiteX4" fmla="*/ 0 w 76605"/>
                  <a:gd name="connsiteY4" fmla="*/ 10879 h 149797"/>
                  <a:gd name="connsiteX5" fmla="*/ 76605 w 76605"/>
                  <a:gd name="connsiteY5" fmla="*/ 589 h 149797"/>
                  <a:gd name="connsiteX6" fmla="*/ 69745 w 76605"/>
                  <a:gd name="connsiteY6" fmla="*/ 24599 h 14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05" h="149797">
                    <a:moveTo>
                      <a:pt x="69745" y="24599"/>
                    </a:moveTo>
                    <a:cubicBezTo>
                      <a:pt x="58883" y="20597"/>
                      <a:pt x="41161" y="21169"/>
                      <a:pt x="33158" y="25743"/>
                    </a:cubicBezTo>
                    <a:lnTo>
                      <a:pt x="33158" y="149797"/>
                    </a:lnTo>
                    <a:lnTo>
                      <a:pt x="0" y="149797"/>
                    </a:lnTo>
                    <a:lnTo>
                      <a:pt x="0" y="10879"/>
                    </a:lnTo>
                    <a:cubicBezTo>
                      <a:pt x="19437" y="2875"/>
                      <a:pt x="41733" y="-1698"/>
                      <a:pt x="76605" y="589"/>
                    </a:cubicBezTo>
                    <a:lnTo>
                      <a:pt x="69745" y="24599"/>
                    </a:lnTo>
                    <a:close/>
                  </a:path>
                </a:pathLst>
              </a:custGeom>
              <a:solidFill>
                <a:srgbClr val="000000"/>
              </a:solidFill>
              <a:ln w="5707" cap="flat">
                <a:noFill/>
                <a:prstDash val="solid"/>
                <a:miter/>
              </a:ln>
            </p:spPr>
            <p:txBody>
              <a:bodyPr rtlCol="0" anchor="ctr"/>
              <a:lstStyle/>
              <a:p>
                <a:endParaRPr lang="en-US"/>
              </a:p>
            </p:txBody>
          </p:sp>
          <p:sp>
            <p:nvSpPr>
              <p:cNvPr id="44" name="Freeform 71">
                <a:extLst>
                  <a:ext uri="{FF2B5EF4-FFF2-40B4-BE49-F238E27FC236}">
                    <a16:creationId xmlns:a16="http://schemas.microsoft.com/office/drawing/2014/main" id="{F6AE920D-B39A-D8EA-526B-4970AC3FA4BA}"/>
                  </a:ext>
                </a:extLst>
              </p:cNvPr>
              <p:cNvSpPr/>
              <p:nvPr/>
            </p:nvSpPr>
            <p:spPr>
              <a:xfrm>
                <a:off x="1287826" y="6072506"/>
                <a:ext cx="33157" cy="146922"/>
              </a:xfrm>
              <a:custGeom>
                <a:avLst/>
                <a:gdLst>
                  <a:gd name="connsiteX0" fmla="*/ 0 w 33157"/>
                  <a:gd name="connsiteY0" fmla="*/ 0 h 146922"/>
                  <a:gd name="connsiteX1" fmla="*/ 33157 w 33157"/>
                  <a:gd name="connsiteY1" fmla="*/ 0 h 146922"/>
                  <a:gd name="connsiteX2" fmla="*/ 33157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7" y="0"/>
                    </a:lnTo>
                    <a:lnTo>
                      <a:pt x="33157"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5" name="Freeform 72">
                <a:extLst>
                  <a:ext uri="{FF2B5EF4-FFF2-40B4-BE49-F238E27FC236}">
                    <a16:creationId xmlns:a16="http://schemas.microsoft.com/office/drawing/2014/main" id="{F15E289F-CE3E-F172-EC3E-FEBB46002B08}"/>
                  </a:ext>
                </a:extLst>
              </p:cNvPr>
              <p:cNvSpPr/>
              <p:nvPr/>
            </p:nvSpPr>
            <p:spPr>
              <a:xfrm>
                <a:off x="1347281" y="6070729"/>
                <a:ext cx="102330" cy="151039"/>
              </a:xfrm>
              <a:custGeom>
                <a:avLst/>
                <a:gdLst>
                  <a:gd name="connsiteX0" fmla="*/ 44591 w 102330"/>
                  <a:gd name="connsiteY0" fmla="*/ 150985 h 151039"/>
                  <a:gd name="connsiteX1" fmla="*/ 0 w 102330"/>
                  <a:gd name="connsiteY1" fmla="*/ 140695 h 151039"/>
                  <a:gd name="connsiteX2" fmla="*/ 9719 w 102330"/>
                  <a:gd name="connsiteY2" fmla="*/ 119543 h 151039"/>
                  <a:gd name="connsiteX3" fmla="*/ 40018 w 102330"/>
                  <a:gd name="connsiteY3" fmla="*/ 128118 h 151039"/>
                  <a:gd name="connsiteX4" fmla="*/ 67458 w 102330"/>
                  <a:gd name="connsiteY4" fmla="*/ 107537 h 151039"/>
                  <a:gd name="connsiteX5" fmla="*/ 41161 w 102330"/>
                  <a:gd name="connsiteY5" fmla="*/ 83527 h 151039"/>
                  <a:gd name="connsiteX6" fmla="*/ 4573 w 102330"/>
                  <a:gd name="connsiteY6" fmla="*/ 42366 h 151039"/>
                  <a:gd name="connsiteX7" fmla="*/ 55453 w 102330"/>
                  <a:gd name="connsiteY7" fmla="*/ 61 h 151039"/>
                  <a:gd name="connsiteX8" fmla="*/ 97186 w 102330"/>
                  <a:gd name="connsiteY8" fmla="*/ 10351 h 151039"/>
                  <a:gd name="connsiteX9" fmla="*/ 88039 w 102330"/>
                  <a:gd name="connsiteY9" fmla="*/ 29789 h 151039"/>
                  <a:gd name="connsiteX10" fmla="*/ 62885 w 102330"/>
                  <a:gd name="connsiteY10" fmla="*/ 21785 h 151039"/>
                  <a:gd name="connsiteX11" fmla="*/ 37731 w 102330"/>
                  <a:gd name="connsiteY11" fmla="*/ 41222 h 151039"/>
                  <a:gd name="connsiteX12" fmla="*/ 64028 w 102330"/>
                  <a:gd name="connsiteY12" fmla="*/ 64090 h 151039"/>
                  <a:gd name="connsiteX13" fmla="*/ 102331 w 102330"/>
                  <a:gd name="connsiteY13" fmla="*/ 107537 h 151039"/>
                  <a:gd name="connsiteX14" fmla="*/ 44591 w 102330"/>
                  <a:gd name="connsiteY14" fmla="*/ 150985 h 15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30" h="151039">
                    <a:moveTo>
                      <a:pt x="44591" y="150985"/>
                    </a:moveTo>
                    <a:cubicBezTo>
                      <a:pt x="29156" y="151557"/>
                      <a:pt x="13720" y="147555"/>
                      <a:pt x="0" y="140695"/>
                    </a:cubicBezTo>
                    <a:lnTo>
                      <a:pt x="9719" y="119543"/>
                    </a:lnTo>
                    <a:cubicBezTo>
                      <a:pt x="18865" y="125259"/>
                      <a:pt x="29156" y="128118"/>
                      <a:pt x="40018" y="128118"/>
                    </a:cubicBezTo>
                    <a:cubicBezTo>
                      <a:pt x="54881" y="128118"/>
                      <a:pt x="67458" y="119543"/>
                      <a:pt x="67458" y="107537"/>
                    </a:cubicBezTo>
                    <a:cubicBezTo>
                      <a:pt x="67458" y="95532"/>
                      <a:pt x="57740" y="89243"/>
                      <a:pt x="41161" y="83527"/>
                    </a:cubicBezTo>
                    <a:cubicBezTo>
                      <a:pt x="10290" y="72665"/>
                      <a:pt x="4573" y="57801"/>
                      <a:pt x="4573" y="42366"/>
                    </a:cubicBezTo>
                    <a:cubicBezTo>
                      <a:pt x="4573" y="18927"/>
                      <a:pt x="25154" y="61"/>
                      <a:pt x="55453" y="61"/>
                    </a:cubicBezTo>
                    <a:cubicBezTo>
                      <a:pt x="70317" y="-510"/>
                      <a:pt x="84609" y="2920"/>
                      <a:pt x="97186" y="10351"/>
                    </a:cubicBezTo>
                    <a:lnTo>
                      <a:pt x="88039" y="29789"/>
                    </a:lnTo>
                    <a:cubicBezTo>
                      <a:pt x="80607" y="24644"/>
                      <a:pt x="71460" y="21785"/>
                      <a:pt x="62885" y="21785"/>
                    </a:cubicBezTo>
                    <a:cubicBezTo>
                      <a:pt x="48021" y="21785"/>
                      <a:pt x="37731" y="30932"/>
                      <a:pt x="37731" y="41222"/>
                    </a:cubicBezTo>
                    <a:cubicBezTo>
                      <a:pt x="37731" y="53228"/>
                      <a:pt x="49736" y="58944"/>
                      <a:pt x="64028" y="64090"/>
                    </a:cubicBezTo>
                    <a:cubicBezTo>
                      <a:pt x="95471" y="75523"/>
                      <a:pt x="102331" y="90387"/>
                      <a:pt x="102331" y="107537"/>
                    </a:cubicBezTo>
                    <a:cubicBezTo>
                      <a:pt x="101759" y="129833"/>
                      <a:pt x="79464" y="150413"/>
                      <a:pt x="44591" y="150985"/>
                    </a:cubicBezTo>
                  </a:path>
                </a:pathLst>
              </a:custGeom>
              <a:solidFill>
                <a:srgbClr val="000000"/>
              </a:solidFill>
              <a:ln w="5707" cap="flat">
                <a:noFill/>
                <a:prstDash val="solid"/>
                <a:miter/>
              </a:ln>
            </p:spPr>
            <p:txBody>
              <a:bodyPr rtlCol="0" anchor="ctr"/>
              <a:lstStyle/>
              <a:p>
                <a:endParaRPr lang="en-US"/>
              </a:p>
            </p:txBody>
          </p:sp>
        </p:grpSp>
        <p:grpSp>
          <p:nvGrpSpPr>
            <p:cNvPr id="7" name="Graphic 6">
              <a:extLst>
                <a:ext uri="{FF2B5EF4-FFF2-40B4-BE49-F238E27FC236}">
                  <a16:creationId xmlns:a16="http://schemas.microsoft.com/office/drawing/2014/main" id="{5D364790-A936-FF94-957F-52BC058CA0B2}"/>
                </a:ext>
              </a:extLst>
            </p:cNvPr>
            <p:cNvGrpSpPr/>
            <p:nvPr/>
          </p:nvGrpSpPr>
          <p:grpSpPr>
            <a:xfrm>
              <a:off x="1689718" y="6018196"/>
              <a:ext cx="1408050" cy="206977"/>
              <a:chOff x="1689718" y="6018196"/>
              <a:chExt cx="1408050" cy="206977"/>
            </a:xfrm>
            <a:solidFill>
              <a:srgbClr val="000000"/>
            </a:solidFill>
          </p:grpSpPr>
          <p:sp>
            <p:nvSpPr>
              <p:cNvPr id="9" name="Freeform 50">
                <a:extLst>
                  <a:ext uri="{FF2B5EF4-FFF2-40B4-BE49-F238E27FC236}">
                    <a16:creationId xmlns:a16="http://schemas.microsoft.com/office/drawing/2014/main" id="{AB544DE5-5571-AACB-5864-8AF858AA4B4E}"/>
                  </a:ext>
                </a:extLst>
              </p:cNvPr>
              <p:cNvSpPr/>
              <p:nvPr/>
            </p:nvSpPr>
            <p:spPr>
              <a:xfrm>
                <a:off x="1689718"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023 w 77748"/>
                  <a:gd name="connsiteY8" fmla="*/ 19437 h 204090"/>
                  <a:gd name="connsiteX9" fmla="*/ 26297 w 77748"/>
                  <a:gd name="connsiteY9" fmla="*/ 0 h 204090"/>
                  <a:gd name="connsiteX10" fmla="*/ 572 w 77748"/>
                  <a:gd name="connsiteY10" fmla="*/ 19437 h 204090"/>
                  <a:gd name="connsiteX11" fmla="*/ 26297 w 77748"/>
                  <a:gd name="connsiteY11" fmla="*/ 38874 h 204090"/>
                  <a:gd name="connsiteX12" fmla="*/ 52023 w 77748"/>
                  <a:gd name="connsiteY12" fmla="*/ 19437 h 204090"/>
                  <a:gd name="connsiteX13" fmla="*/ 52023 w 77748"/>
                  <a:gd name="connsiteY13"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48" h="204090">
                    <a:moveTo>
                      <a:pt x="52595" y="157784"/>
                    </a:moveTo>
                    <a:cubicBezTo>
                      <a:pt x="52023" y="176649"/>
                      <a:pt x="61742"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2023" y="19437"/>
                    </a:moveTo>
                    <a:cubicBezTo>
                      <a:pt x="52023" y="8575"/>
                      <a:pt x="40589" y="0"/>
                      <a:pt x="26297" y="0"/>
                    </a:cubicBezTo>
                    <a:cubicBezTo>
                      <a:pt x="12005" y="0"/>
                      <a:pt x="572" y="8575"/>
                      <a:pt x="572" y="19437"/>
                    </a:cubicBezTo>
                    <a:cubicBezTo>
                      <a:pt x="572" y="30299"/>
                      <a:pt x="12005" y="38874"/>
                      <a:pt x="26297" y="38874"/>
                    </a:cubicBezTo>
                    <a:cubicBezTo>
                      <a:pt x="40589" y="38874"/>
                      <a:pt x="52023" y="30299"/>
                      <a:pt x="52023" y="19437"/>
                    </a:cubicBezTo>
                    <a:lnTo>
                      <a:pt x="52023" y="19437"/>
                    </a:lnTo>
                    <a:close/>
                  </a:path>
                </a:pathLst>
              </a:custGeom>
              <a:solidFill>
                <a:srgbClr val="000000"/>
              </a:solidFill>
              <a:ln w="5707"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ED63BC37-2610-4C45-B741-97BCA08110AA}"/>
                  </a:ext>
                </a:extLst>
              </p:cNvPr>
              <p:cNvSpPr/>
              <p:nvPr/>
            </p:nvSpPr>
            <p:spPr>
              <a:xfrm>
                <a:off x="1754890"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1451 w 77748"/>
                  <a:gd name="connsiteY8" fmla="*/ 19437 h 204090"/>
                  <a:gd name="connsiteX9" fmla="*/ 25726 w 77748"/>
                  <a:gd name="connsiteY9" fmla="*/ 0 h 204090"/>
                  <a:gd name="connsiteX10" fmla="*/ 0 w 77748"/>
                  <a:gd name="connsiteY10" fmla="*/ 19437 h 204090"/>
                  <a:gd name="connsiteX11" fmla="*/ 25726 w 77748"/>
                  <a:gd name="connsiteY11" fmla="*/ 38874 h 204090"/>
                  <a:gd name="connsiteX12" fmla="*/ 51451 w 77748"/>
                  <a:gd name="connsiteY12" fmla="*/ 19437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lnTo>
                      <a:pt x="51451" y="19437"/>
                    </a:lnTo>
                    <a:close/>
                  </a:path>
                </a:pathLst>
              </a:custGeom>
              <a:solidFill>
                <a:srgbClr val="000000"/>
              </a:solidFill>
              <a:ln w="5707"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DA464D97-01DA-1E60-E1F5-5B11D63A9FE8}"/>
                  </a:ext>
                </a:extLst>
              </p:cNvPr>
              <p:cNvSpPr/>
              <p:nvPr/>
            </p:nvSpPr>
            <p:spPr>
              <a:xfrm>
                <a:off x="1820633"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595 w 77748"/>
                  <a:gd name="connsiteY8" fmla="*/ 157784 h 204090"/>
                  <a:gd name="connsiteX9" fmla="*/ 51451 w 77748"/>
                  <a:gd name="connsiteY9" fmla="*/ 19437 h 204090"/>
                  <a:gd name="connsiteX10" fmla="*/ 25726 w 77748"/>
                  <a:gd name="connsiteY10" fmla="*/ 0 h 204090"/>
                  <a:gd name="connsiteX11" fmla="*/ 0 w 77748"/>
                  <a:gd name="connsiteY11" fmla="*/ 19437 h 204090"/>
                  <a:gd name="connsiteX12" fmla="*/ 25726 w 77748"/>
                  <a:gd name="connsiteY12" fmla="*/ 38874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close/>
                  </a:path>
                </a:pathLst>
              </a:custGeom>
              <a:solidFill>
                <a:srgbClr val="000000"/>
              </a:solidFill>
              <a:ln w="5707" cap="flat">
                <a:noFill/>
                <a:prstDash val="solid"/>
                <a:miter/>
              </a:ln>
            </p:spPr>
            <p:txBody>
              <a:bodyPr rtlCol="0" anchor="ctr"/>
              <a:lstStyle/>
              <a:p>
                <a:endParaRPr lang="en-US"/>
              </a:p>
            </p:txBody>
          </p:sp>
          <p:sp>
            <p:nvSpPr>
              <p:cNvPr id="13" name="Freeform 53">
                <a:extLst>
                  <a:ext uri="{FF2B5EF4-FFF2-40B4-BE49-F238E27FC236}">
                    <a16:creationId xmlns:a16="http://schemas.microsoft.com/office/drawing/2014/main" id="{228C2C32-E339-F1D1-DEE4-AA66C19265BD}"/>
                  </a:ext>
                </a:extLst>
              </p:cNvPr>
              <p:cNvSpPr/>
              <p:nvPr/>
            </p:nvSpPr>
            <p:spPr>
              <a:xfrm>
                <a:off x="1963553"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14" name="Freeform 54">
                <a:extLst>
                  <a:ext uri="{FF2B5EF4-FFF2-40B4-BE49-F238E27FC236}">
                    <a16:creationId xmlns:a16="http://schemas.microsoft.com/office/drawing/2014/main" id="{962A2A1E-029B-6BAC-C7CA-09ABB5351D11}"/>
                  </a:ext>
                </a:extLst>
              </p:cNvPr>
              <p:cNvSpPr/>
              <p:nvPr/>
            </p:nvSpPr>
            <p:spPr>
              <a:xfrm>
                <a:off x="2021293"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2"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5" name="Freeform 55">
                <a:extLst>
                  <a:ext uri="{FF2B5EF4-FFF2-40B4-BE49-F238E27FC236}">
                    <a16:creationId xmlns:a16="http://schemas.microsoft.com/office/drawing/2014/main" id="{9BCD507D-3CEF-9A43-2FC4-BD76D0CEE29A}"/>
                  </a:ext>
                </a:extLst>
              </p:cNvPr>
              <p:cNvSpPr/>
              <p:nvPr/>
            </p:nvSpPr>
            <p:spPr>
              <a:xfrm>
                <a:off x="2163642"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3"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EFA53F8A-B89C-5106-99AB-EABC5DA0507F}"/>
                  </a:ext>
                </a:extLst>
              </p:cNvPr>
              <p:cNvSpPr/>
              <p:nvPr/>
            </p:nvSpPr>
            <p:spPr>
              <a:xfrm>
                <a:off x="2298558" y="6095945"/>
                <a:ext cx="129199" cy="128628"/>
              </a:xfrm>
              <a:custGeom>
                <a:avLst/>
                <a:gdLst>
                  <a:gd name="connsiteX0" fmla="*/ 0 w 129199"/>
                  <a:gd name="connsiteY0" fmla="*/ 65172 h 128628"/>
                  <a:gd name="connsiteX1" fmla="*/ 0 w 129199"/>
                  <a:gd name="connsiteY1" fmla="*/ 65172 h 128628"/>
                  <a:gd name="connsiteX2" fmla="*/ 64600 w 129199"/>
                  <a:gd name="connsiteY2" fmla="*/ 0 h 128628"/>
                  <a:gd name="connsiteX3" fmla="*/ 129200 w 129199"/>
                  <a:gd name="connsiteY3" fmla="*/ 64028 h 128628"/>
                  <a:gd name="connsiteX4" fmla="*/ 129200 w 129199"/>
                  <a:gd name="connsiteY4" fmla="*/ 64600 h 128628"/>
                  <a:gd name="connsiteX5" fmla="*/ 65172 w 129199"/>
                  <a:gd name="connsiteY5" fmla="*/ 128628 h 128628"/>
                  <a:gd name="connsiteX6" fmla="*/ 64600 w 129199"/>
                  <a:gd name="connsiteY6" fmla="*/ 128628 h 128628"/>
                  <a:gd name="connsiteX7" fmla="*/ 64028 w 129199"/>
                  <a:gd name="connsiteY7" fmla="*/ 128628 h 128628"/>
                  <a:gd name="connsiteX8" fmla="*/ 0 w 129199"/>
                  <a:gd name="connsiteY8" fmla="*/ 65172 h 128628"/>
                  <a:gd name="connsiteX9" fmla="*/ 0 w 129199"/>
                  <a:gd name="connsiteY9" fmla="*/ 65172 h 128628"/>
                  <a:gd name="connsiteX10" fmla="*/ 109763 w 129199"/>
                  <a:gd name="connsiteY10" fmla="*/ 65172 h 128628"/>
                  <a:gd name="connsiteX11" fmla="*/ 109763 w 129199"/>
                  <a:gd name="connsiteY11" fmla="*/ 65172 h 128628"/>
                  <a:gd name="connsiteX12" fmla="*/ 109763 w 129199"/>
                  <a:gd name="connsiteY12" fmla="*/ 63457 h 128628"/>
                  <a:gd name="connsiteX13" fmla="*/ 64028 w 129199"/>
                  <a:gd name="connsiteY13" fmla="*/ 16579 h 128628"/>
                  <a:gd name="connsiteX14" fmla="*/ 18865 w 129199"/>
                  <a:gd name="connsiteY14" fmla="*/ 64600 h 128628"/>
                  <a:gd name="connsiteX15" fmla="*/ 18865 w 129199"/>
                  <a:gd name="connsiteY15" fmla="*/ 64600 h 128628"/>
                  <a:gd name="connsiteX16" fmla="*/ 18865 w 129199"/>
                  <a:gd name="connsiteY16" fmla="*/ 66315 h 128628"/>
                  <a:gd name="connsiteX17" fmla="*/ 64600 w 129199"/>
                  <a:gd name="connsiteY17" fmla="*/ 112621 h 128628"/>
                  <a:gd name="connsiteX18" fmla="*/ 110334 w 129199"/>
                  <a:gd name="connsiteY18" fmla="*/ 66887 h 128628"/>
                  <a:gd name="connsiteX19" fmla="*/ 109763 w 129199"/>
                  <a:gd name="connsiteY19" fmla="*/ 65172 h 12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199" h="128628">
                    <a:moveTo>
                      <a:pt x="0" y="65172"/>
                    </a:moveTo>
                    <a:lnTo>
                      <a:pt x="0" y="65172"/>
                    </a:lnTo>
                    <a:cubicBezTo>
                      <a:pt x="0" y="29156"/>
                      <a:pt x="29156" y="0"/>
                      <a:pt x="64600" y="0"/>
                    </a:cubicBezTo>
                    <a:cubicBezTo>
                      <a:pt x="100044" y="0"/>
                      <a:pt x="128628" y="29156"/>
                      <a:pt x="129200" y="64028"/>
                    </a:cubicBezTo>
                    <a:lnTo>
                      <a:pt x="129200" y="64600"/>
                    </a:lnTo>
                    <a:cubicBezTo>
                      <a:pt x="129200" y="100044"/>
                      <a:pt x="100044" y="128628"/>
                      <a:pt x="65172" y="128628"/>
                    </a:cubicBezTo>
                    <a:lnTo>
                      <a:pt x="64600" y="128628"/>
                    </a:lnTo>
                    <a:lnTo>
                      <a:pt x="64028" y="128628"/>
                    </a:lnTo>
                    <a:cubicBezTo>
                      <a:pt x="29156" y="128628"/>
                      <a:pt x="572" y="100044"/>
                      <a:pt x="0" y="65172"/>
                    </a:cubicBezTo>
                    <a:cubicBezTo>
                      <a:pt x="0" y="65172"/>
                      <a:pt x="0" y="65172"/>
                      <a:pt x="0" y="65172"/>
                    </a:cubicBezTo>
                    <a:moveTo>
                      <a:pt x="109763" y="65172"/>
                    </a:moveTo>
                    <a:lnTo>
                      <a:pt x="109763" y="65172"/>
                    </a:lnTo>
                    <a:cubicBezTo>
                      <a:pt x="109763" y="64028"/>
                      <a:pt x="109763" y="64028"/>
                      <a:pt x="109763" y="63457"/>
                    </a:cubicBezTo>
                    <a:cubicBezTo>
                      <a:pt x="109763" y="38303"/>
                      <a:pt x="89182" y="17150"/>
                      <a:pt x="64028" y="16579"/>
                    </a:cubicBezTo>
                    <a:cubicBezTo>
                      <a:pt x="37159" y="16579"/>
                      <a:pt x="18865" y="38303"/>
                      <a:pt x="18865" y="64600"/>
                    </a:cubicBezTo>
                    <a:lnTo>
                      <a:pt x="18865" y="64600"/>
                    </a:lnTo>
                    <a:cubicBezTo>
                      <a:pt x="18865" y="65172"/>
                      <a:pt x="18865" y="65743"/>
                      <a:pt x="18865" y="66315"/>
                    </a:cubicBezTo>
                    <a:cubicBezTo>
                      <a:pt x="18865" y="91469"/>
                      <a:pt x="39446" y="112050"/>
                      <a:pt x="64600" y="112621"/>
                    </a:cubicBezTo>
                    <a:cubicBezTo>
                      <a:pt x="89754" y="112621"/>
                      <a:pt x="110334" y="92041"/>
                      <a:pt x="110334" y="66887"/>
                    </a:cubicBezTo>
                    <a:cubicBezTo>
                      <a:pt x="109763" y="66315"/>
                      <a:pt x="109763" y="65743"/>
                      <a:pt x="109763" y="65172"/>
                    </a:cubicBezTo>
                  </a:path>
                </a:pathLst>
              </a:custGeom>
              <a:solidFill>
                <a:srgbClr val="000000"/>
              </a:solidFill>
              <a:ln w="5707" cap="flat">
                <a:noFill/>
                <a:prstDash val="solid"/>
                <a:miter/>
              </a:ln>
            </p:spPr>
            <p:txBody>
              <a:bodyPr rtlCol="0" anchor="ctr"/>
              <a:lstStyle/>
              <a:p>
                <a:endParaRPr lang="en-US"/>
              </a:p>
            </p:txBody>
          </p:sp>
          <p:sp>
            <p:nvSpPr>
              <p:cNvPr id="17" name="Freeform 57">
                <a:extLst>
                  <a:ext uri="{FF2B5EF4-FFF2-40B4-BE49-F238E27FC236}">
                    <a16:creationId xmlns:a16="http://schemas.microsoft.com/office/drawing/2014/main" id="{2FDF4F75-A920-BF75-64B6-50B8553F63EC}"/>
                  </a:ext>
                </a:extLst>
              </p:cNvPr>
              <p:cNvSpPr/>
              <p:nvPr/>
            </p:nvSpPr>
            <p:spPr>
              <a:xfrm>
                <a:off x="2436333"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3474 w 123483"/>
                  <a:gd name="connsiteY3" fmla="*/ 0 h 124626"/>
                  <a:gd name="connsiteX4" fmla="*/ 123483 w 123483"/>
                  <a:gd name="connsiteY4" fmla="*/ 0 h 124626"/>
                  <a:gd name="connsiteX5" fmla="*/ 69745 w 123483"/>
                  <a:gd name="connsiteY5" fmla="*/ 124626 h 124626"/>
                  <a:gd name="connsiteX6" fmla="*/ 53166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3474" y="0"/>
                    </a:lnTo>
                    <a:lnTo>
                      <a:pt x="123483" y="0"/>
                    </a:lnTo>
                    <a:lnTo>
                      <a:pt x="69745" y="124626"/>
                    </a:lnTo>
                    <a:lnTo>
                      <a:pt x="53166" y="124626"/>
                    </a:lnTo>
                    <a:close/>
                  </a:path>
                </a:pathLst>
              </a:custGeom>
              <a:solidFill>
                <a:srgbClr val="000000"/>
              </a:solidFill>
              <a:ln w="5707" cap="flat">
                <a:noFill/>
                <a:prstDash val="solid"/>
                <a:miter/>
              </a:ln>
            </p:spPr>
            <p:txBody>
              <a:bodyPr rtlCol="0" anchor="ctr"/>
              <a:lstStyle/>
              <a:p>
                <a:endParaRPr lang="en-US"/>
              </a:p>
            </p:txBody>
          </p:sp>
          <p:sp>
            <p:nvSpPr>
              <p:cNvPr id="25" name="Freeform 58">
                <a:extLst>
                  <a:ext uri="{FF2B5EF4-FFF2-40B4-BE49-F238E27FC236}">
                    <a16:creationId xmlns:a16="http://schemas.microsoft.com/office/drawing/2014/main" id="{52495EAE-98D4-AD74-D494-88BDCF598814}"/>
                  </a:ext>
                </a:extLst>
              </p:cNvPr>
              <p:cNvSpPr/>
              <p:nvPr/>
            </p:nvSpPr>
            <p:spPr>
              <a:xfrm>
                <a:off x="2568963" y="6096931"/>
                <a:ext cx="108667" cy="128242"/>
              </a:xfrm>
              <a:custGeom>
                <a:avLst/>
                <a:gdLst>
                  <a:gd name="connsiteX0" fmla="*/ 0 w 108667"/>
                  <a:gd name="connsiteY0" fmla="*/ 89339 h 128242"/>
                  <a:gd name="connsiteX1" fmla="*/ 0 w 108667"/>
                  <a:gd name="connsiteY1" fmla="*/ 89339 h 128242"/>
                  <a:gd name="connsiteX2" fmla="*/ 52595 w 108667"/>
                  <a:gd name="connsiteY2" fmla="*/ 48178 h 128242"/>
                  <a:gd name="connsiteX3" fmla="*/ 90326 w 108667"/>
                  <a:gd name="connsiteY3" fmla="*/ 53324 h 128242"/>
                  <a:gd name="connsiteX4" fmla="*/ 90326 w 108667"/>
                  <a:gd name="connsiteY4" fmla="*/ 49322 h 128242"/>
                  <a:gd name="connsiteX5" fmla="*/ 53738 w 108667"/>
                  <a:gd name="connsiteY5" fmla="*/ 16164 h 128242"/>
                  <a:gd name="connsiteX6" fmla="*/ 16007 w 108667"/>
                  <a:gd name="connsiteY6" fmla="*/ 25311 h 128242"/>
                  <a:gd name="connsiteX7" fmla="*/ 10290 w 108667"/>
                  <a:gd name="connsiteY7" fmla="*/ 10447 h 128242"/>
                  <a:gd name="connsiteX8" fmla="*/ 55453 w 108667"/>
                  <a:gd name="connsiteY8" fmla="*/ 157 h 128242"/>
                  <a:gd name="connsiteX9" fmla="*/ 95471 w 108667"/>
                  <a:gd name="connsiteY9" fmla="*/ 13878 h 128242"/>
                  <a:gd name="connsiteX10" fmla="*/ 108619 w 108667"/>
                  <a:gd name="connsiteY10" fmla="*/ 49893 h 128242"/>
                  <a:gd name="connsiteX11" fmla="*/ 108619 w 108667"/>
                  <a:gd name="connsiteY11" fmla="*/ 125355 h 128242"/>
                  <a:gd name="connsiteX12" fmla="*/ 90326 w 108667"/>
                  <a:gd name="connsiteY12" fmla="*/ 125355 h 128242"/>
                  <a:gd name="connsiteX13" fmla="*/ 90326 w 108667"/>
                  <a:gd name="connsiteY13" fmla="*/ 107062 h 128242"/>
                  <a:gd name="connsiteX14" fmla="*/ 45734 w 108667"/>
                  <a:gd name="connsiteY14" fmla="*/ 128214 h 128242"/>
                  <a:gd name="connsiteX15" fmla="*/ 0 w 108667"/>
                  <a:gd name="connsiteY15" fmla="*/ 89339 h 128242"/>
                  <a:gd name="connsiteX16" fmla="*/ 90326 w 108667"/>
                  <a:gd name="connsiteY16" fmla="*/ 79621 h 128242"/>
                  <a:gd name="connsiteX17" fmla="*/ 90326 w 108667"/>
                  <a:gd name="connsiteY17" fmla="*/ 68187 h 128242"/>
                  <a:gd name="connsiteX18" fmla="*/ 54310 w 108667"/>
                  <a:gd name="connsiteY18" fmla="*/ 63042 h 128242"/>
                  <a:gd name="connsiteX19" fmla="*/ 18294 w 108667"/>
                  <a:gd name="connsiteY19" fmla="*/ 87624 h 128242"/>
                  <a:gd name="connsiteX20" fmla="*/ 18294 w 108667"/>
                  <a:gd name="connsiteY20" fmla="*/ 88196 h 128242"/>
                  <a:gd name="connsiteX21" fmla="*/ 49165 w 108667"/>
                  <a:gd name="connsiteY21" fmla="*/ 112778 h 128242"/>
                  <a:gd name="connsiteX22" fmla="*/ 90326 w 108667"/>
                  <a:gd name="connsiteY22" fmla="*/ 79621 h 12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67" h="128242">
                    <a:moveTo>
                      <a:pt x="0" y="89339"/>
                    </a:moveTo>
                    <a:lnTo>
                      <a:pt x="0" y="89339"/>
                    </a:lnTo>
                    <a:cubicBezTo>
                      <a:pt x="0" y="62470"/>
                      <a:pt x="21724" y="48178"/>
                      <a:pt x="52595" y="48178"/>
                    </a:cubicBezTo>
                    <a:cubicBezTo>
                      <a:pt x="65172" y="48178"/>
                      <a:pt x="78320" y="49893"/>
                      <a:pt x="90326" y="53324"/>
                    </a:cubicBezTo>
                    <a:lnTo>
                      <a:pt x="90326" y="49322"/>
                    </a:lnTo>
                    <a:cubicBezTo>
                      <a:pt x="90326" y="27598"/>
                      <a:pt x="77177" y="16164"/>
                      <a:pt x="53738" y="16164"/>
                    </a:cubicBezTo>
                    <a:cubicBezTo>
                      <a:pt x="40589" y="16164"/>
                      <a:pt x="28012" y="19023"/>
                      <a:pt x="16007" y="25311"/>
                    </a:cubicBezTo>
                    <a:lnTo>
                      <a:pt x="10290" y="10447"/>
                    </a:lnTo>
                    <a:cubicBezTo>
                      <a:pt x="24011" y="3587"/>
                      <a:pt x="39446" y="157"/>
                      <a:pt x="55453" y="157"/>
                    </a:cubicBezTo>
                    <a:cubicBezTo>
                      <a:pt x="69745" y="-986"/>
                      <a:pt x="84609" y="4159"/>
                      <a:pt x="95471" y="13878"/>
                    </a:cubicBezTo>
                    <a:cubicBezTo>
                      <a:pt x="104618" y="23596"/>
                      <a:pt x="109191" y="36745"/>
                      <a:pt x="108619" y="49893"/>
                    </a:cubicBezTo>
                    <a:lnTo>
                      <a:pt x="108619" y="125355"/>
                    </a:lnTo>
                    <a:lnTo>
                      <a:pt x="90326" y="125355"/>
                    </a:lnTo>
                    <a:lnTo>
                      <a:pt x="90326" y="107062"/>
                    </a:lnTo>
                    <a:cubicBezTo>
                      <a:pt x="79464" y="120782"/>
                      <a:pt x="62885" y="128785"/>
                      <a:pt x="45734" y="128214"/>
                    </a:cubicBezTo>
                    <a:cubicBezTo>
                      <a:pt x="22867" y="127642"/>
                      <a:pt x="0" y="114493"/>
                      <a:pt x="0" y="89339"/>
                    </a:cubicBezTo>
                    <a:moveTo>
                      <a:pt x="90326" y="79621"/>
                    </a:moveTo>
                    <a:lnTo>
                      <a:pt x="90326" y="68187"/>
                    </a:lnTo>
                    <a:cubicBezTo>
                      <a:pt x="78892" y="64757"/>
                      <a:pt x="66315" y="63042"/>
                      <a:pt x="54310" y="63042"/>
                    </a:cubicBezTo>
                    <a:cubicBezTo>
                      <a:pt x="31442" y="63042"/>
                      <a:pt x="18294" y="73332"/>
                      <a:pt x="18294" y="87624"/>
                    </a:cubicBezTo>
                    <a:lnTo>
                      <a:pt x="18294" y="88196"/>
                    </a:lnTo>
                    <a:cubicBezTo>
                      <a:pt x="18294" y="103631"/>
                      <a:pt x="32586" y="112778"/>
                      <a:pt x="49165" y="112778"/>
                    </a:cubicBezTo>
                    <a:cubicBezTo>
                      <a:pt x="72032" y="112778"/>
                      <a:pt x="90326" y="99058"/>
                      <a:pt x="90326" y="79621"/>
                    </a:cubicBezTo>
                  </a:path>
                </a:pathLst>
              </a:custGeom>
              <a:solidFill>
                <a:srgbClr val="000000"/>
              </a:solidFill>
              <a:ln w="5707" cap="flat">
                <a:noFill/>
                <a:prstDash val="solid"/>
                <a:miter/>
              </a:ln>
            </p:spPr>
            <p:txBody>
              <a:bodyPr rtlCol="0" anchor="ctr"/>
              <a:lstStyle/>
              <a:p>
                <a:endParaRPr lang="en-US"/>
              </a:p>
            </p:txBody>
          </p:sp>
          <p:sp>
            <p:nvSpPr>
              <p:cNvPr id="32" name="Freeform 59">
                <a:extLst>
                  <a:ext uri="{FF2B5EF4-FFF2-40B4-BE49-F238E27FC236}">
                    <a16:creationId xmlns:a16="http://schemas.microsoft.com/office/drawing/2014/main" id="{5F3FBE2C-7981-4ABE-696D-8EF3BAAB92C7}"/>
                  </a:ext>
                </a:extLst>
              </p:cNvPr>
              <p:cNvSpPr/>
              <p:nvPr/>
            </p:nvSpPr>
            <p:spPr>
              <a:xfrm>
                <a:off x="2699878" y="6061644"/>
                <a:ext cx="74890" cy="162357"/>
              </a:xfrm>
              <a:custGeom>
                <a:avLst/>
                <a:gdLst>
                  <a:gd name="connsiteX0" fmla="*/ 17150 w 74890"/>
                  <a:gd name="connsiteY0" fmla="*/ 127485 h 162357"/>
                  <a:gd name="connsiteX1" fmla="*/ 17150 w 74890"/>
                  <a:gd name="connsiteY1" fmla="*/ 53166 h 162357"/>
                  <a:gd name="connsiteX2" fmla="*/ 0 w 74890"/>
                  <a:gd name="connsiteY2" fmla="*/ 53166 h 162357"/>
                  <a:gd name="connsiteX3" fmla="*/ 0 w 74890"/>
                  <a:gd name="connsiteY3" fmla="*/ 37159 h 162357"/>
                  <a:gd name="connsiteX4" fmla="*/ 17150 w 74890"/>
                  <a:gd name="connsiteY4" fmla="*/ 37159 h 162357"/>
                  <a:gd name="connsiteX5" fmla="*/ 17150 w 74890"/>
                  <a:gd name="connsiteY5" fmla="*/ 0 h 162357"/>
                  <a:gd name="connsiteX6" fmla="*/ 35444 w 74890"/>
                  <a:gd name="connsiteY6" fmla="*/ 0 h 162357"/>
                  <a:gd name="connsiteX7" fmla="*/ 35444 w 74890"/>
                  <a:gd name="connsiteY7" fmla="*/ 37159 h 162357"/>
                  <a:gd name="connsiteX8" fmla="*/ 74890 w 74890"/>
                  <a:gd name="connsiteY8" fmla="*/ 37159 h 162357"/>
                  <a:gd name="connsiteX9" fmla="*/ 74890 w 74890"/>
                  <a:gd name="connsiteY9" fmla="*/ 53166 h 162357"/>
                  <a:gd name="connsiteX10" fmla="*/ 35444 w 74890"/>
                  <a:gd name="connsiteY10" fmla="*/ 53166 h 162357"/>
                  <a:gd name="connsiteX11" fmla="*/ 35444 w 74890"/>
                  <a:gd name="connsiteY11" fmla="*/ 125198 h 162357"/>
                  <a:gd name="connsiteX12" fmla="*/ 56025 w 74890"/>
                  <a:gd name="connsiteY12" fmla="*/ 145779 h 162357"/>
                  <a:gd name="connsiteX13" fmla="*/ 73747 w 74890"/>
                  <a:gd name="connsiteY13" fmla="*/ 141205 h 162357"/>
                  <a:gd name="connsiteX14" fmla="*/ 73747 w 74890"/>
                  <a:gd name="connsiteY14" fmla="*/ 157212 h 162357"/>
                  <a:gd name="connsiteX15" fmla="*/ 51451 w 74890"/>
                  <a:gd name="connsiteY15" fmla="*/ 162357 h 162357"/>
                  <a:gd name="connsiteX16" fmla="*/ 17150 w 74890"/>
                  <a:gd name="connsiteY16" fmla="*/ 127485 h 1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890" h="162357">
                    <a:moveTo>
                      <a:pt x="17150" y="127485"/>
                    </a:moveTo>
                    <a:lnTo>
                      <a:pt x="17150" y="53166"/>
                    </a:lnTo>
                    <a:lnTo>
                      <a:pt x="0" y="53166"/>
                    </a:lnTo>
                    <a:lnTo>
                      <a:pt x="0" y="37159"/>
                    </a:lnTo>
                    <a:lnTo>
                      <a:pt x="17150" y="37159"/>
                    </a:lnTo>
                    <a:lnTo>
                      <a:pt x="17150" y="0"/>
                    </a:lnTo>
                    <a:lnTo>
                      <a:pt x="35444" y="0"/>
                    </a:lnTo>
                    <a:lnTo>
                      <a:pt x="35444" y="37159"/>
                    </a:lnTo>
                    <a:lnTo>
                      <a:pt x="74890" y="37159"/>
                    </a:lnTo>
                    <a:lnTo>
                      <a:pt x="74890" y="53166"/>
                    </a:lnTo>
                    <a:lnTo>
                      <a:pt x="35444" y="53166"/>
                    </a:lnTo>
                    <a:lnTo>
                      <a:pt x="35444" y="125198"/>
                    </a:lnTo>
                    <a:cubicBezTo>
                      <a:pt x="35444" y="140062"/>
                      <a:pt x="44020" y="145779"/>
                      <a:pt x="56025" y="145779"/>
                    </a:cubicBezTo>
                    <a:cubicBezTo>
                      <a:pt x="62313" y="145779"/>
                      <a:pt x="68602" y="144635"/>
                      <a:pt x="73747" y="141205"/>
                    </a:cubicBezTo>
                    <a:lnTo>
                      <a:pt x="73747" y="157212"/>
                    </a:lnTo>
                    <a:cubicBezTo>
                      <a:pt x="66887" y="160642"/>
                      <a:pt x="59455" y="162357"/>
                      <a:pt x="51451" y="162357"/>
                    </a:cubicBezTo>
                    <a:cubicBezTo>
                      <a:pt x="32014" y="162357"/>
                      <a:pt x="17150" y="152639"/>
                      <a:pt x="17150" y="127485"/>
                    </a:cubicBezTo>
                  </a:path>
                </a:pathLst>
              </a:custGeom>
              <a:solidFill>
                <a:srgbClr val="000000"/>
              </a:solidFill>
              <a:ln w="5707" cap="flat">
                <a:noFill/>
                <a:prstDash val="solid"/>
                <a:miter/>
              </a:ln>
            </p:spPr>
            <p:txBody>
              <a:bodyPr rtlCol="0" anchor="ctr"/>
              <a:lstStyle/>
              <a:p>
                <a:endParaRPr lang="en-US"/>
              </a:p>
            </p:txBody>
          </p:sp>
          <p:sp>
            <p:nvSpPr>
              <p:cNvPr id="33" name="Freeform 60">
                <a:extLst>
                  <a:ext uri="{FF2B5EF4-FFF2-40B4-BE49-F238E27FC236}">
                    <a16:creationId xmlns:a16="http://schemas.microsoft.com/office/drawing/2014/main" id="{21F27A6B-A0B9-3604-3695-79C4EA110848}"/>
                  </a:ext>
                </a:extLst>
              </p:cNvPr>
              <p:cNvSpPr/>
              <p:nvPr/>
            </p:nvSpPr>
            <p:spPr>
              <a:xfrm>
                <a:off x="2802781"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34" name="Freeform 61">
                <a:extLst>
                  <a:ext uri="{FF2B5EF4-FFF2-40B4-BE49-F238E27FC236}">
                    <a16:creationId xmlns:a16="http://schemas.microsoft.com/office/drawing/2014/main" id="{93E2B987-22DB-BF0E-E1ED-2B9925D3447E}"/>
                  </a:ext>
                </a:extLst>
              </p:cNvPr>
              <p:cNvSpPr/>
              <p:nvPr/>
            </p:nvSpPr>
            <p:spPr>
              <a:xfrm>
                <a:off x="2847944"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4046 w 123483"/>
                  <a:gd name="connsiteY3" fmla="*/ 0 h 124626"/>
                  <a:gd name="connsiteX4" fmla="*/ 123483 w 123483"/>
                  <a:gd name="connsiteY4" fmla="*/ 0 h 124626"/>
                  <a:gd name="connsiteX5" fmla="*/ 69745 w 123483"/>
                  <a:gd name="connsiteY5" fmla="*/ 124626 h 124626"/>
                  <a:gd name="connsiteX6" fmla="*/ 53738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4046" y="0"/>
                    </a:lnTo>
                    <a:lnTo>
                      <a:pt x="123483" y="0"/>
                    </a:lnTo>
                    <a:lnTo>
                      <a:pt x="69745" y="124626"/>
                    </a:lnTo>
                    <a:lnTo>
                      <a:pt x="53738" y="124626"/>
                    </a:lnTo>
                    <a:close/>
                  </a:path>
                </a:pathLst>
              </a:custGeom>
              <a:solidFill>
                <a:srgbClr val="000000"/>
              </a:solidFill>
              <a:ln w="5707" cap="flat">
                <a:noFill/>
                <a:prstDash val="solid"/>
                <a:miter/>
              </a:ln>
            </p:spPr>
            <p:txBody>
              <a:bodyPr rtlCol="0" anchor="ctr"/>
              <a:lstStyle/>
              <a:p>
                <a:endParaRPr lang="en-US"/>
              </a:p>
            </p:txBody>
          </p:sp>
          <p:sp>
            <p:nvSpPr>
              <p:cNvPr id="35" name="Freeform 62">
                <a:extLst>
                  <a:ext uri="{FF2B5EF4-FFF2-40B4-BE49-F238E27FC236}">
                    <a16:creationId xmlns:a16="http://schemas.microsoft.com/office/drawing/2014/main" id="{BA09433C-8BB8-DF7F-AB27-A8F61AF76834}"/>
                  </a:ext>
                </a:extLst>
              </p:cNvPr>
              <p:cNvSpPr/>
              <p:nvPr/>
            </p:nvSpPr>
            <p:spPr>
              <a:xfrm>
                <a:off x="2980574" y="6095373"/>
                <a:ext cx="117194" cy="129226"/>
              </a:xfrm>
              <a:custGeom>
                <a:avLst/>
                <a:gdLst>
                  <a:gd name="connsiteX0" fmla="*/ 62313 w 117194"/>
                  <a:gd name="connsiteY0" fmla="*/ 113193 h 129226"/>
                  <a:gd name="connsiteX1" fmla="*/ 101188 w 117194"/>
                  <a:gd name="connsiteY1" fmla="*/ 95471 h 129226"/>
                  <a:gd name="connsiteX2" fmla="*/ 112621 w 117194"/>
                  <a:gd name="connsiteY2" fmla="*/ 105761 h 129226"/>
                  <a:gd name="connsiteX3" fmla="*/ 61741 w 117194"/>
                  <a:gd name="connsiteY3" fmla="*/ 129200 h 129226"/>
                  <a:gd name="connsiteX4" fmla="*/ 0 w 117194"/>
                  <a:gd name="connsiteY4" fmla="*/ 64600 h 129226"/>
                  <a:gd name="connsiteX5" fmla="*/ 59455 w 117194"/>
                  <a:gd name="connsiteY5" fmla="*/ 0 h 129226"/>
                  <a:gd name="connsiteX6" fmla="*/ 117195 w 117194"/>
                  <a:gd name="connsiteY6" fmla="*/ 65743 h 129226"/>
                  <a:gd name="connsiteX7" fmla="*/ 117195 w 117194"/>
                  <a:gd name="connsiteY7" fmla="*/ 72032 h 129226"/>
                  <a:gd name="connsiteX8" fmla="*/ 19437 w 117194"/>
                  <a:gd name="connsiteY8" fmla="*/ 72032 h 129226"/>
                  <a:gd name="connsiteX9" fmla="*/ 62313 w 117194"/>
                  <a:gd name="connsiteY9" fmla="*/ 113193 h 129226"/>
                  <a:gd name="connsiteX10" fmla="*/ 98901 w 117194"/>
                  <a:gd name="connsiteY10" fmla="*/ 57740 h 129226"/>
                  <a:gd name="connsiteX11" fmla="*/ 59455 w 117194"/>
                  <a:gd name="connsiteY11" fmla="*/ 16007 h 129226"/>
                  <a:gd name="connsiteX12" fmla="*/ 19437 w 117194"/>
                  <a:gd name="connsiteY12" fmla="*/ 57740 h 129226"/>
                  <a:gd name="connsiteX13" fmla="*/ 98901 w 117194"/>
                  <a:gd name="connsiteY13" fmla="*/ 57740 h 129226"/>
                  <a:gd name="connsiteX14" fmla="*/ 98901 w 117194"/>
                  <a:gd name="connsiteY14" fmla="*/ 5774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194" h="129226">
                    <a:moveTo>
                      <a:pt x="62313" y="113193"/>
                    </a:moveTo>
                    <a:cubicBezTo>
                      <a:pt x="77177" y="113193"/>
                      <a:pt x="91469" y="106904"/>
                      <a:pt x="101188" y="95471"/>
                    </a:cubicBezTo>
                    <a:lnTo>
                      <a:pt x="112621" y="105761"/>
                    </a:lnTo>
                    <a:cubicBezTo>
                      <a:pt x="100044" y="121196"/>
                      <a:pt x="81179" y="129772"/>
                      <a:pt x="61741" y="129200"/>
                    </a:cubicBezTo>
                    <a:cubicBezTo>
                      <a:pt x="28012" y="129200"/>
                      <a:pt x="0" y="102903"/>
                      <a:pt x="0" y="64600"/>
                    </a:cubicBezTo>
                    <a:cubicBezTo>
                      <a:pt x="0" y="28584"/>
                      <a:pt x="25154" y="0"/>
                      <a:pt x="59455" y="0"/>
                    </a:cubicBezTo>
                    <a:cubicBezTo>
                      <a:pt x="96042" y="0"/>
                      <a:pt x="117195" y="29156"/>
                      <a:pt x="117195" y="65743"/>
                    </a:cubicBezTo>
                    <a:cubicBezTo>
                      <a:pt x="117195" y="67458"/>
                      <a:pt x="117195" y="69173"/>
                      <a:pt x="117195" y="72032"/>
                    </a:cubicBezTo>
                    <a:lnTo>
                      <a:pt x="19437" y="72032"/>
                    </a:lnTo>
                    <a:cubicBezTo>
                      <a:pt x="20009" y="95471"/>
                      <a:pt x="39446" y="113765"/>
                      <a:pt x="62313" y="113193"/>
                    </a:cubicBezTo>
                    <a:moveTo>
                      <a:pt x="98901" y="57740"/>
                    </a:moveTo>
                    <a:cubicBezTo>
                      <a:pt x="96614" y="35444"/>
                      <a:pt x="84037" y="16007"/>
                      <a:pt x="59455" y="16007"/>
                    </a:cubicBezTo>
                    <a:cubicBezTo>
                      <a:pt x="38303" y="16007"/>
                      <a:pt x="21724" y="33729"/>
                      <a:pt x="19437" y="57740"/>
                    </a:cubicBezTo>
                    <a:lnTo>
                      <a:pt x="98901" y="57740"/>
                    </a:lnTo>
                    <a:lnTo>
                      <a:pt x="98901" y="57740"/>
                    </a:lnTo>
                    <a:close/>
                  </a:path>
                </a:pathLst>
              </a:custGeom>
              <a:solidFill>
                <a:srgbClr val="000000"/>
              </a:solidFill>
              <a:ln w="5707" cap="flat">
                <a:noFill/>
                <a:prstDash val="solid"/>
                <a:miter/>
              </a:ln>
            </p:spPr>
            <p:txBody>
              <a:bodyPr rtlCol="0" anchor="ctr"/>
              <a:lstStyle/>
              <a:p>
                <a:endParaRPr lang="en-US"/>
              </a:p>
            </p:txBody>
          </p:sp>
        </p:grpSp>
        <p:sp>
          <p:nvSpPr>
            <p:cNvPr id="8" name="Rectangle 7">
              <a:extLst>
                <a:ext uri="{FF2B5EF4-FFF2-40B4-BE49-F238E27FC236}">
                  <a16:creationId xmlns:a16="http://schemas.microsoft.com/office/drawing/2014/main" id="{7E79EB4E-55A6-8A1C-6569-99B91181B7BB}"/>
                </a:ext>
              </a:extLst>
            </p:cNvPr>
            <p:cNvSpPr/>
            <p:nvPr userDrawn="1"/>
          </p:nvSpPr>
          <p:spPr>
            <a:xfrm>
              <a:off x="551442" y="6313224"/>
              <a:ext cx="2542032" cy="9144"/>
            </a:xfrm>
            <a:prstGeom prst="rect">
              <a:avLst/>
            </a:prstGeom>
            <a:solidFill>
              <a:schemeClr val="tx1"/>
            </a:solidFill>
            <a:ln>
              <a:noFill/>
            </a:ln>
          </p:spPr>
          <p:txBody>
            <a:bodyPr wrap="square" rtlCol="0" anchor="ctr">
              <a:noAutofit/>
            </a:bodyPr>
            <a:lstStyle/>
            <a:p>
              <a:pPr algn="l"/>
              <a:endParaRPr lang="en-US">
                <a:solidFill>
                  <a:schemeClr val="tx1"/>
                </a:solidFill>
              </a:endParaRPr>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498" r:id="rId2"/>
    <p:sldLayoutId id="2147484499" r:id="rId3"/>
    <p:sldLayoutId id="2147483836" r:id="rId4"/>
    <p:sldLayoutId id="2147484662" r:id="rId5"/>
    <p:sldLayoutId id="2147484663" r:id="rId6"/>
    <p:sldLayoutId id="2147484664" r:id="rId7"/>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knowledge.exlibrisgroup.com/Alma/Product_Documentation/010Alma_Online_Help_(English)/040Resource_Management/080Configuring_Resource_Management/060Configuring_Other_Settings"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40Resource_Management/040Metadata_Management/060Working_with_Authority_Records#Adding_a_Local_Authority_Definition"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014Navigating_the_Metadata_Editor_Page/030Working_with_Record_Templates"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09152" y="2598558"/>
            <a:ext cx="8566268" cy="1264782"/>
          </a:xfrm>
        </p:spPr>
        <p:txBody>
          <a:bodyPr/>
          <a:lstStyle/>
          <a:p>
            <a:r>
              <a:rPr lang="en-US" sz="4800" dirty="0"/>
              <a:t>An Overview of Local Authorities in Alma</a:t>
            </a:r>
            <a:endParaRPr lang="en-NL" sz="4800" dirty="0"/>
          </a:p>
        </p:txBody>
      </p:sp>
      <p:sp>
        <p:nvSpPr>
          <p:cNvPr id="4" name="Text Placeholder 22">
            <a:extLst>
              <a:ext uri="{FF2B5EF4-FFF2-40B4-BE49-F238E27FC236}">
                <a16:creationId xmlns:a16="http://schemas.microsoft.com/office/drawing/2014/main" id="{6996D1CA-23C6-39D7-BA16-17C0E9EF5E27}"/>
              </a:ext>
            </a:extLst>
          </p:cNvPr>
          <p:cNvSpPr txBox="1">
            <a:spLocks/>
          </p:cNvSpPr>
          <p:nvPr/>
        </p:nvSpPr>
        <p:spPr>
          <a:xfrm>
            <a:off x="627698" y="4303392"/>
            <a:ext cx="2401252" cy="611508"/>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Yoel Kortick</a:t>
            </a:r>
          </a:p>
          <a:p>
            <a:r>
              <a:rPr lang="en-US" sz="2400" dirty="0"/>
              <a:t>Senior Librarian</a:t>
            </a:r>
            <a:endParaRPr lang="en-NL" sz="2400" dirty="0"/>
          </a:p>
        </p:txBody>
      </p:sp>
      <p:sp>
        <p:nvSpPr>
          <p:cNvPr id="5" name="Text Placeholder 22">
            <a:extLst>
              <a:ext uri="{FF2B5EF4-FFF2-40B4-BE49-F238E27FC236}">
                <a16:creationId xmlns:a16="http://schemas.microsoft.com/office/drawing/2014/main" id="{600F600C-6408-A9A6-426D-17EE21FEA9F6}"/>
              </a:ext>
            </a:extLst>
          </p:cNvPr>
          <p:cNvSpPr txBox="1">
            <a:spLocks/>
          </p:cNvSpPr>
          <p:nvPr/>
        </p:nvSpPr>
        <p:spPr>
          <a:xfrm>
            <a:off x="627698" y="5040630"/>
            <a:ext cx="1989772" cy="377190"/>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Sept. 2025</a:t>
            </a:r>
            <a:endParaRPr lang="en-NL" sz="2000" dirty="0"/>
          </a:p>
        </p:txBody>
      </p:sp>
    </p:spTree>
    <p:extLst>
      <p:ext uri="{BB962C8B-B14F-4D97-AF65-F5344CB8AC3E}">
        <p14:creationId xmlns:p14="http://schemas.microsoft.com/office/powerpoint/2010/main" val="293609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Why would we use local authorities?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500274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When local authority records are used the system first checks the local authorities and if there is a match then the local authority record is used.</a:t>
            </a:r>
          </a:p>
          <a:p>
            <a:r>
              <a:rPr lang="en-US" sz="1800" dirty="0"/>
              <a:t>If there is no match in the local authorities, then the system will check the global authority records.</a:t>
            </a:r>
          </a:p>
          <a:p>
            <a:r>
              <a:rPr lang="en-US" sz="1800" dirty="0"/>
              <a:t>Therefore, local authority records can be used to “override” the global authority record</a:t>
            </a:r>
          </a:p>
        </p:txBody>
      </p:sp>
    </p:spTree>
    <p:extLst>
      <p:ext uri="{BB962C8B-B14F-4D97-AF65-F5344CB8AC3E}">
        <p14:creationId xmlns:p14="http://schemas.microsoft.com/office/powerpoint/2010/main" val="26248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04AD-7EAF-402E-CEE6-964F1F4B3B4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AD7CB18-C58B-BE08-DA4E-D7177B83588C}"/>
              </a:ext>
            </a:extLst>
          </p:cNvPr>
          <p:cNvSpPr>
            <a:spLocks noGrp="1"/>
          </p:cNvSpPr>
          <p:nvPr>
            <p:ph type="body" sz="quarter" idx="16"/>
          </p:nvPr>
        </p:nvSpPr>
        <p:spPr>
          <a:xfrm>
            <a:off x="0" y="2500384"/>
            <a:ext cx="12192000" cy="1030130"/>
          </a:xfrm>
        </p:spPr>
        <p:txBody>
          <a:bodyPr/>
          <a:lstStyle/>
          <a:p>
            <a:r>
              <a:rPr lang="en-US" sz="3600" dirty="0"/>
              <a:t>Example One - New authority record created from scratch</a:t>
            </a:r>
          </a:p>
        </p:txBody>
      </p:sp>
      <p:sp>
        <p:nvSpPr>
          <p:cNvPr id="3" name="Slide Number Placeholder 2">
            <a:extLst>
              <a:ext uri="{FF2B5EF4-FFF2-40B4-BE49-F238E27FC236}">
                <a16:creationId xmlns:a16="http://schemas.microsoft.com/office/drawing/2014/main" id="{A846027B-7E53-3878-B188-71E3FE12D211}"/>
              </a:ext>
            </a:extLst>
          </p:cNvPr>
          <p:cNvSpPr>
            <a:spLocks noGrp="1"/>
          </p:cNvSpPr>
          <p:nvPr>
            <p:ph type="sldNum" sz="quarter" idx="11"/>
          </p:nvPr>
        </p:nvSpPr>
        <p:spPr/>
        <p:txBody>
          <a:bodyPr/>
          <a:lstStyle/>
          <a:p>
            <a:fld id="{F59CD943-D024-467A-B36E-F11E1285ED75}" type="slidenum">
              <a:rPr lang="en-GB" smtClean="0"/>
              <a:pPr/>
              <a:t>11</a:t>
            </a:fld>
            <a:endParaRPr lang="en-GB" dirty="0"/>
          </a:p>
        </p:txBody>
      </p:sp>
    </p:spTree>
    <p:extLst>
      <p:ext uri="{BB962C8B-B14F-4D97-AF65-F5344CB8AC3E}">
        <p14:creationId xmlns:p14="http://schemas.microsoft.com/office/powerpoint/2010/main" val="119545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12</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500274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The institution uses Library of Congress Subject Headings (LCSH) and wants to use subject “Gefilte Fish”.</a:t>
            </a:r>
          </a:p>
          <a:p>
            <a:r>
              <a:rPr lang="en-US" sz="1800" dirty="0"/>
              <a:t>The cataloger discovers that there is no LCSH for “Gefilte Fish”.</a:t>
            </a:r>
          </a:p>
          <a:p>
            <a:r>
              <a:rPr lang="en-US" sz="1800" dirty="0"/>
              <a:t>The cataloger therefore decides to create a local authority record for LCSH with heading “Gefilte Fish”.</a:t>
            </a:r>
          </a:p>
        </p:txBody>
      </p:sp>
    </p:spTree>
    <p:extLst>
      <p:ext uri="{BB962C8B-B14F-4D97-AF65-F5344CB8AC3E}">
        <p14:creationId xmlns:p14="http://schemas.microsoft.com/office/powerpoint/2010/main" val="2958276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13</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If we search the Community Zone for Authorities with the following search …</a:t>
            </a:r>
            <a:br>
              <a:rPr lang="en-US" dirty="0"/>
            </a:br>
            <a:endParaRPr lang="en-US" dirty="0"/>
          </a:p>
        </p:txBody>
      </p:sp>
      <p:sp>
        <p:nvSpPr>
          <p:cNvPr id="2" name="TextBox 1">
            <a:extLst>
              <a:ext uri="{FF2B5EF4-FFF2-40B4-BE49-F238E27FC236}">
                <a16:creationId xmlns:a16="http://schemas.microsoft.com/office/drawing/2014/main" id="{47970124-7E36-8D79-AF51-99CF44580675}"/>
              </a:ext>
            </a:extLst>
          </p:cNvPr>
          <p:cNvSpPr txBox="1"/>
          <p:nvPr/>
        </p:nvSpPr>
        <p:spPr>
          <a:xfrm>
            <a:off x="777240" y="1920240"/>
            <a:ext cx="10481310" cy="971550"/>
          </a:xfrm>
          <a:prstGeom prst="rect">
            <a:avLst/>
          </a:prstGeom>
          <a:solidFill>
            <a:schemeClr val="bg1"/>
          </a:solidFill>
          <a:ln>
            <a:solidFill>
              <a:schemeClr val="tx1"/>
            </a:solidFill>
          </a:ln>
        </p:spPr>
        <p:txBody>
          <a:bodyPr wrap="square" rtlCol="0">
            <a:noAutofit/>
          </a:bodyPr>
          <a:lstStyle/>
          <a:p>
            <a:pPr algn="l"/>
            <a:r>
              <a:rPr lang="en-US" dirty="0"/>
              <a:t>where (Subject contains </a:t>
            </a:r>
            <a:r>
              <a:rPr lang="en-US" dirty="0">
                <a:highlight>
                  <a:srgbClr val="FFFF00"/>
                </a:highlight>
              </a:rPr>
              <a:t>keywords "fish"</a:t>
            </a:r>
            <a:r>
              <a:rPr lang="en-US" dirty="0"/>
              <a:t> AND Originating System contains phrase "LIBRARY_OF_CONGRESS")</a:t>
            </a:r>
          </a:p>
        </p:txBody>
      </p:sp>
      <p:pic>
        <p:nvPicPr>
          <p:cNvPr id="6" name="Picture 5">
            <a:extLst>
              <a:ext uri="{FF2B5EF4-FFF2-40B4-BE49-F238E27FC236}">
                <a16:creationId xmlns:a16="http://schemas.microsoft.com/office/drawing/2014/main" id="{9CC0234B-CE9F-5E7C-EC86-4D3BEAF16E67}"/>
              </a:ext>
            </a:extLst>
          </p:cNvPr>
          <p:cNvPicPr>
            <a:picLocks noChangeAspect="1"/>
          </p:cNvPicPr>
          <p:nvPr/>
        </p:nvPicPr>
        <p:blipFill>
          <a:blip r:embed="rId2"/>
          <a:stretch>
            <a:fillRect/>
          </a:stretch>
        </p:blipFill>
        <p:spPr>
          <a:xfrm>
            <a:off x="1232535" y="3645664"/>
            <a:ext cx="9086850" cy="1800225"/>
          </a:xfrm>
          <a:prstGeom prst="rect">
            <a:avLst/>
          </a:prstGeom>
          <a:ln>
            <a:solidFill>
              <a:schemeClr val="tx1"/>
            </a:solidFill>
          </a:ln>
        </p:spPr>
      </p:pic>
      <p:sp>
        <p:nvSpPr>
          <p:cNvPr id="11" name="Rectangle 10">
            <a:extLst>
              <a:ext uri="{FF2B5EF4-FFF2-40B4-BE49-F238E27FC236}">
                <a16:creationId xmlns:a16="http://schemas.microsoft.com/office/drawing/2014/main" id="{03A57B16-6C7D-58D5-262E-B1A2C956BE88}"/>
              </a:ext>
            </a:extLst>
          </p:cNvPr>
          <p:cNvSpPr/>
          <p:nvPr/>
        </p:nvSpPr>
        <p:spPr>
          <a:xfrm>
            <a:off x="4434840" y="3554730"/>
            <a:ext cx="1325880" cy="41148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3" name="Rectangle 12">
            <a:extLst>
              <a:ext uri="{FF2B5EF4-FFF2-40B4-BE49-F238E27FC236}">
                <a16:creationId xmlns:a16="http://schemas.microsoft.com/office/drawing/2014/main" id="{D2779656-4A84-D06E-A232-4517B0A680FA}"/>
              </a:ext>
            </a:extLst>
          </p:cNvPr>
          <p:cNvSpPr/>
          <p:nvPr/>
        </p:nvSpPr>
        <p:spPr>
          <a:xfrm>
            <a:off x="2057400" y="4480560"/>
            <a:ext cx="6172200" cy="41148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4" name="Rectangle 13">
            <a:extLst>
              <a:ext uri="{FF2B5EF4-FFF2-40B4-BE49-F238E27FC236}">
                <a16:creationId xmlns:a16="http://schemas.microsoft.com/office/drawing/2014/main" id="{B3654162-4B82-10AB-2D4A-16FB399748FB}"/>
              </a:ext>
            </a:extLst>
          </p:cNvPr>
          <p:cNvSpPr/>
          <p:nvPr/>
        </p:nvSpPr>
        <p:spPr>
          <a:xfrm>
            <a:off x="1232535" y="4057650"/>
            <a:ext cx="5602605" cy="41148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359403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BE250-C6DB-6675-0648-BE2B0436CCB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7ED3246-5455-E86D-2D7E-04FF7921A269}"/>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A57834BD-9BE8-B8EF-2805-90E6A3B927D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14</a:t>
            </a:fld>
            <a:endParaRPr lang="en-GB"/>
          </a:p>
        </p:txBody>
      </p:sp>
      <p:sp>
        <p:nvSpPr>
          <p:cNvPr id="7" name="TextBox 6">
            <a:extLst>
              <a:ext uri="{FF2B5EF4-FFF2-40B4-BE49-F238E27FC236}">
                <a16:creationId xmlns:a16="http://schemas.microsoft.com/office/drawing/2014/main" id="{2A1C9C53-8AA6-CB96-2708-9547D260A42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E013C3B5-C246-4FF4-5A10-123D089F0C38}"/>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Then </a:t>
            </a:r>
            <a:r>
              <a:rPr lang="en-US"/>
              <a:t>we will  </a:t>
            </a:r>
            <a:r>
              <a:rPr lang="en-US" dirty="0"/>
              <a:t>see that there are headings for LCSH with the word “fish”</a:t>
            </a:r>
          </a:p>
        </p:txBody>
      </p:sp>
      <p:pic>
        <p:nvPicPr>
          <p:cNvPr id="4" name="Picture 3">
            <a:extLst>
              <a:ext uri="{FF2B5EF4-FFF2-40B4-BE49-F238E27FC236}">
                <a16:creationId xmlns:a16="http://schemas.microsoft.com/office/drawing/2014/main" id="{9874C923-7770-CB9A-7E93-3C44E91628C2}"/>
              </a:ext>
            </a:extLst>
          </p:cNvPr>
          <p:cNvPicPr>
            <a:picLocks noChangeAspect="1"/>
          </p:cNvPicPr>
          <p:nvPr/>
        </p:nvPicPr>
        <p:blipFill>
          <a:blip r:embed="rId2"/>
          <a:stretch>
            <a:fillRect/>
          </a:stretch>
        </p:blipFill>
        <p:spPr>
          <a:xfrm>
            <a:off x="0" y="1697136"/>
            <a:ext cx="12192000" cy="3829487"/>
          </a:xfrm>
          <a:prstGeom prst="rect">
            <a:avLst/>
          </a:prstGeom>
          <a:ln>
            <a:solidFill>
              <a:schemeClr val="tx1"/>
            </a:solidFill>
          </a:ln>
        </p:spPr>
      </p:pic>
      <p:sp>
        <p:nvSpPr>
          <p:cNvPr id="5" name="Rectangle 4">
            <a:extLst>
              <a:ext uri="{FF2B5EF4-FFF2-40B4-BE49-F238E27FC236}">
                <a16:creationId xmlns:a16="http://schemas.microsoft.com/office/drawing/2014/main" id="{259AEBDC-5812-F058-52F8-76F31BBEDEF6}"/>
              </a:ext>
            </a:extLst>
          </p:cNvPr>
          <p:cNvSpPr/>
          <p:nvPr/>
        </p:nvSpPr>
        <p:spPr>
          <a:xfrm>
            <a:off x="1783080" y="1680210"/>
            <a:ext cx="1760220" cy="37719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E8D57AAD-0352-4C25-71A3-49037B16611C}"/>
              </a:ext>
            </a:extLst>
          </p:cNvPr>
          <p:cNvSpPr/>
          <p:nvPr/>
        </p:nvSpPr>
        <p:spPr>
          <a:xfrm>
            <a:off x="3543300" y="1680210"/>
            <a:ext cx="5509260" cy="37719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283CA02A-3591-282C-766F-4531D7579029}"/>
              </a:ext>
            </a:extLst>
          </p:cNvPr>
          <p:cNvSpPr/>
          <p:nvPr/>
        </p:nvSpPr>
        <p:spPr>
          <a:xfrm>
            <a:off x="91440" y="3143250"/>
            <a:ext cx="754380" cy="28575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357053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D08B4-53D0-97DB-49DD-7C3E6A7FC33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9FA8F2D-C02E-F792-FE6E-8F5E1CF33180}"/>
              </a:ext>
            </a:extLst>
          </p:cNvPr>
          <p:cNvPicPr>
            <a:picLocks noChangeAspect="1"/>
          </p:cNvPicPr>
          <p:nvPr/>
        </p:nvPicPr>
        <p:blipFill>
          <a:blip r:embed="rId2"/>
          <a:stretch>
            <a:fillRect/>
          </a:stretch>
        </p:blipFill>
        <p:spPr>
          <a:xfrm>
            <a:off x="1528762" y="3586161"/>
            <a:ext cx="9439957" cy="1801368"/>
          </a:xfrm>
          <a:prstGeom prst="rect">
            <a:avLst/>
          </a:prstGeom>
          <a:ln>
            <a:solidFill>
              <a:schemeClr val="tx1"/>
            </a:solidFill>
          </a:ln>
        </p:spPr>
      </p:pic>
      <p:sp>
        <p:nvSpPr>
          <p:cNvPr id="10" name="Title 9">
            <a:extLst>
              <a:ext uri="{FF2B5EF4-FFF2-40B4-BE49-F238E27FC236}">
                <a16:creationId xmlns:a16="http://schemas.microsoft.com/office/drawing/2014/main" id="{0885F760-AC38-05CA-663A-1A084725FDCF}"/>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2234AE8A-A4CA-C7CD-2FB7-86E730EE23B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15</a:t>
            </a:fld>
            <a:endParaRPr lang="en-GB"/>
          </a:p>
        </p:txBody>
      </p:sp>
      <p:sp>
        <p:nvSpPr>
          <p:cNvPr id="7" name="TextBox 6">
            <a:extLst>
              <a:ext uri="{FF2B5EF4-FFF2-40B4-BE49-F238E27FC236}">
                <a16:creationId xmlns:a16="http://schemas.microsoft.com/office/drawing/2014/main" id="{E2AFCADA-6619-D695-D17D-2BAED83D8DAE}"/>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4FDF6EF-C9F7-C9B5-9BD0-CDB35EF003BB}"/>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However, if we search the Community Zone for Authorities with the following search …</a:t>
            </a:r>
            <a:br>
              <a:rPr lang="en-US" dirty="0"/>
            </a:br>
            <a:endParaRPr lang="en-US" dirty="0"/>
          </a:p>
        </p:txBody>
      </p:sp>
      <p:sp>
        <p:nvSpPr>
          <p:cNvPr id="2" name="TextBox 1">
            <a:extLst>
              <a:ext uri="{FF2B5EF4-FFF2-40B4-BE49-F238E27FC236}">
                <a16:creationId xmlns:a16="http://schemas.microsoft.com/office/drawing/2014/main" id="{3E733AF9-2E20-85F0-37B3-074ADD7D4585}"/>
              </a:ext>
            </a:extLst>
          </p:cNvPr>
          <p:cNvSpPr txBox="1"/>
          <p:nvPr/>
        </p:nvSpPr>
        <p:spPr>
          <a:xfrm>
            <a:off x="777240" y="1920240"/>
            <a:ext cx="10481310" cy="971550"/>
          </a:xfrm>
          <a:prstGeom prst="rect">
            <a:avLst/>
          </a:prstGeom>
          <a:solidFill>
            <a:schemeClr val="bg1"/>
          </a:solidFill>
          <a:ln>
            <a:solidFill>
              <a:schemeClr val="tx1"/>
            </a:solidFill>
          </a:ln>
        </p:spPr>
        <p:txBody>
          <a:bodyPr wrap="square" rtlCol="0">
            <a:noAutofit/>
          </a:bodyPr>
          <a:lstStyle/>
          <a:p>
            <a:pPr algn="l"/>
            <a:r>
              <a:rPr lang="en-US" dirty="0"/>
              <a:t>where (Subject contains keywords “</a:t>
            </a:r>
            <a:r>
              <a:rPr lang="en-US" dirty="0">
                <a:highlight>
                  <a:srgbClr val="FFFF00"/>
                </a:highlight>
              </a:rPr>
              <a:t>gefilte fish</a:t>
            </a:r>
            <a:r>
              <a:rPr lang="en-US" dirty="0"/>
              <a:t>" AND Originating System contains phrase "LIBRARY_OF_CONGRESS")</a:t>
            </a:r>
          </a:p>
        </p:txBody>
      </p:sp>
      <p:sp>
        <p:nvSpPr>
          <p:cNvPr id="11" name="Rectangle 10">
            <a:extLst>
              <a:ext uri="{FF2B5EF4-FFF2-40B4-BE49-F238E27FC236}">
                <a16:creationId xmlns:a16="http://schemas.microsoft.com/office/drawing/2014/main" id="{C91CE22E-E611-4B61-E78D-2049ACEDDE07}"/>
              </a:ext>
            </a:extLst>
          </p:cNvPr>
          <p:cNvSpPr/>
          <p:nvPr/>
        </p:nvSpPr>
        <p:spPr>
          <a:xfrm>
            <a:off x="4903470" y="3554730"/>
            <a:ext cx="1325880" cy="41148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3" name="Rectangle 12">
            <a:extLst>
              <a:ext uri="{FF2B5EF4-FFF2-40B4-BE49-F238E27FC236}">
                <a16:creationId xmlns:a16="http://schemas.microsoft.com/office/drawing/2014/main" id="{E9D929B0-002D-7D0D-C799-E121108A40F8}"/>
              </a:ext>
            </a:extLst>
          </p:cNvPr>
          <p:cNvSpPr/>
          <p:nvPr/>
        </p:nvSpPr>
        <p:spPr>
          <a:xfrm>
            <a:off x="2457450" y="4480560"/>
            <a:ext cx="6252210" cy="41148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4" name="Rectangle 13">
            <a:extLst>
              <a:ext uri="{FF2B5EF4-FFF2-40B4-BE49-F238E27FC236}">
                <a16:creationId xmlns:a16="http://schemas.microsoft.com/office/drawing/2014/main" id="{56992881-1854-AC92-F250-CAE657E8ED4E}"/>
              </a:ext>
            </a:extLst>
          </p:cNvPr>
          <p:cNvSpPr/>
          <p:nvPr/>
        </p:nvSpPr>
        <p:spPr>
          <a:xfrm>
            <a:off x="1644015" y="4011930"/>
            <a:ext cx="6252210" cy="40703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603070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43DD7-1834-0412-8777-B65FEBA32D8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9A6C763-6B5D-154A-0CF4-6E3672FBFA74}"/>
              </a:ext>
            </a:extLst>
          </p:cNvPr>
          <p:cNvPicPr>
            <a:picLocks noChangeAspect="1"/>
          </p:cNvPicPr>
          <p:nvPr/>
        </p:nvPicPr>
        <p:blipFill>
          <a:blip r:embed="rId2"/>
          <a:stretch>
            <a:fillRect/>
          </a:stretch>
        </p:blipFill>
        <p:spPr>
          <a:xfrm>
            <a:off x="0" y="2315539"/>
            <a:ext cx="12192000" cy="2226922"/>
          </a:xfrm>
          <a:prstGeom prst="rect">
            <a:avLst/>
          </a:prstGeom>
          <a:ln>
            <a:solidFill>
              <a:schemeClr val="tx1"/>
            </a:solidFill>
          </a:ln>
        </p:spPr>
      </p:pic>
      <p:sp>
        <p:nvSpPr>
          <p:cNvPr id="10" name="Title 9">
            <a:extLst>
              <a:ext uri="{FF2B5EF4-FFF2-40B4-BE49-F238E27FC236}">
                <a16:creationId xmlns:a16="http://schemas.microsoft.com/office/drawing/2014/main" id="{056345A5-F06B-0A6C-D72C-7BBF1C2E6CB6}"/>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EF8CA25B-5B6A-5835-5DED-03A9B03A89DB}"/>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16</a:t>
            </a:fld>
            <a:endParaRPr lang="en-GB"/>
          </a:p>
        </p:txBody>
      </p:sp>
      <p:sp>
        <p:nvSpPr>
          <p:cNvPr id="7" name="TextBox 6">
            <a:extLst>
              <a:ext uri="{FF2B5EF4-FFF2-40B4-BE49-F238E27FC236}">
                <a16:creationId xmlns:a16="http://schemas.microsoft.com/office/drawing/2014/main" id="{C7CFE3FD-90AB-5165-6693-55474E5E97E2}"/>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E5B6242-F30F-1C26-A367-FEF1BE7080B5}"/>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Then we see that there are no headings for LCSH with the word “gefilte fish”</a:t>
            </a:r>
          </a:p>
        </p:txBody>
      </p:sp>
      <p:sp>
        <p:nvSpPr>
          <p:cNvPr id="5" name="Rectangle 4">
            <a:extLst>
              <a:ext uri="{FF2B5EF4-FFF2-40B4-BE49-F238E27FC236}">
                <a16:creationId xmlns:a16="http://schemas.microsoft.com/office/drawing/2014/main" id="{E420322A-C66A-2FB3-EE55-4F98E78BD1A1}"/>
              </a:ext>
            </a:extLst>
          </p:cNvPr>
          <p:cNvSpPr/>
          <p:nvPr/>
        </p:nvSpPr>
        <p:spPr>
          <a:xfrm>
            <a:off x="4286250" y="2383637"/>
            <a:ext cx="662940" cy="25691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6C26D9CF-3D4A-2E90-5DB5-0DE636CD520B}"/>
              </a:ext>
            </a:extLst>
          </p:cNvPr>
          <p:cNvSpPr/>
          <p:nvPr/>
        </p:nvSpPr>
        <p:spPr>
          <a:xfrm>
            <a:off x="6320718" y="3977640"/>
            <a:ext cx="1428822" cy="38862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956285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D387-08E4-BA66-E996-2FBBB2FA090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6CF143D-7E2E-9749-C5BF-DF69390D044E}"/>
              </a:ext>
            </a:extLst>
          </p:cNvPr>
          <p:cNvPicPr>
            <a:picLocks noChangeAspect="1"/>
          </p:cNvPicPr>
          <p:nvPr/>
        </p:nvPicPr>
        <p:blipFill>
          <a:blip r:embed="rId2"/>
          <a:stretch>
            <a:fillRect/>
          </a:stretch>
        </p:blipFill>
        <p:spPr>
          <a:xfrm>
            <a:off x="3333471" y="1819765"/>
            <a:ext cx="2757553" cy="5038235"/>
          </a:xfrm>
          <a:prstGeom prst="rect">
            <a:avLst/>
          </a:prstGeom>
          <a:ln>
            <a:solidFill>
              <a:schemeClr val="tx1"/>
            </a:solidFill>
          </a:ln>
        </p:spPr>
      </p:pic>
      <p:sp>
        <p:nvSpPr>
          <p:cNvPr id="10" name="Title 9">
            <a:extLst>
              <a:ext uri="{FF2B5EF4-FFF2-40B4-BE49-F238E27FC236}">
                <a16:creationId xmlns:a16="http://schemas.microsoft.com/office/drawing/2014/main" id="{B48DF7B9-A05C-C28B-AB36-9053E0B78A24}"/>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EAADA9B8-B4AA-E69C-2677-19BE4F8A044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17</a:t>
            </a:fld>
            <a:endParaRPr lang="en-GB"/>
          </a:p>
        </p:txBody>
      </p:sp>
      <p:sp>
        <p:nvSpPr>
          <p:cNvPr id="7" name="TextBox 6">
            <a:extLst>
              <a:ext uri="{FF2B5EF4-FFF2-40B4-BE49-F238E27FC236}">
                <a16:creationId xmlns:a16="http://schemas.microsoft.com/office/drawing/2014/main" id="{A95AA053-0381-779E-32DD-14949C10F5A2}"/>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E40079C1-6363-86D7-5D8B-5187FBF90ED1}"/>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Now that we have confirmed that the heading does not exist in the global authority for LCSH, we will create a local LCSH authority record in the metadata editor</a:t>
            </a:r>
          </a:p>
        </p:txBody>
      </p:sp>
      <p:sp>
        <p:nvSpPr>
          <p:cNvPr id="5" name="Rectangle 4">
            <a:extLst>
              <a:ext uri="{FF2B5EF4-FFF2-40B4-BE49-F238E27FC236}">
                <a16:creationId xmlns:a16="http://schemas.microsoft.com/office/drawing/2014/main" id="{64D9DBEE-A99E-A832-C397-AD56AB956CEF}"/>
              </a:ext>
            </a:extLst>
          </p:cNvPr>
          <p:cNvSpPr/>
          <p:nvPr/>
        </p:nvSpPr>
        <p:spPr>
          <a:xfrm>
            <a:off x="3350652" y="1802927"/>
            <a:ext cx="662940" cy="25691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50AFD66D-0962-7901-56BB-A789D3263779}"/>
              </a:ext>
            </a:extLst>
          </p:cNvPr>
          <p:cNvSpPr/>
          <p:nvPr/>
        </p:nvSpPr>
        <p:spPr>
          <a:xfrm>
            <a:off x="3333471" y="5657850"/>
            <a:ext cx="1428822" cy="38862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2" name="TextBox 1">
            <a:extLst>
              <a:ext uri="{FF2B5EF4-FFF2-40B4-BE49-F238E27FC236}">
                <a16:creationId xmlns:a16="http://schemas.microsoft.com/office/drawing/2014/main" id="{1CC5E2E7-854D-DD87-4478-2F0FF1CFD487}"/>
              </a:ext>
            </a:extLst>
          </p:cNvPr>
          <p:cNvSpPr txBox="1"/>
          <p:nvPr/>
        </p:nvSpPr>
        <p:spPr>
          <a:xfrm>
            <a:off x="1474471" y="3121223"/>
            <a:ext cx="1658721" cy="523220"/>
          </a:xfrm>
          <a:prstGeom prst="rect">
            <a:avLst/>
          </a:prstGeom>
          <a:solidFill>
            <a:srgbClr val="FFFF00"/>
          </a:solidFill>
          <a:ln>
            <a:solidFill>
              <a:schemeClr val="tx1"/>
            </a:solidFill>
          </a:ln>
        </p:spPr>
        <p:txBody>
          <a:bodyPr wrap="square" rtlCol="0">
            <a:spAutoFit/>
          </a:bodyPr>
          <a:lstStyle/>
          <a:p>
            <a:r>
              <a:rPr lang="en-US" sz="1400" dirty="0"/>
              <a:t>Option 1 from the “New” menu</a:t>
            </a:r>
          </a:p>
        </p:txBody>
      </p:sp>
      <p:sp>
        <p:nvSpPr>
          <p:cNvPr id="4" name="TextBox 3">
            <a:extLst>
              <a:ext uri="{FF2B5EF4-FFF2-40B4-BE49-F238E27FC236}">
                <a16:creationId xmlns:a16="http://schemas.microsoft.com/office/drawing/2014/main" id="{10E892E6-B976-BDED-77C1-B33E9BE32579}"/>
              </a:ext>
            </a:extLst>
          </p:cNvPr>
          <p:cNvSpPr txBox="1"/>
          <p:nvPr/>
        </p:nvSpPr>
        <p:spPr>
          <a:xfrm>
            <a:off x="6549390" y="3121223"/>
            <a:ext cx="1831976" cy="523220"/>
          </a:xfrm>
          <a:prstGeom prst="rect">
            <a:avLst/>
          </a:prstGeom>
          <a:solidFill>
            <a:srgbClr val="FFFF00"/>
          </a:solidFill>
          <a:ln>
            <a:solidFill>
              <a:schemeClr val="tx1"/>
            </a:solidFill>
          </a:ln>
        </p:spPr>
        <p:txBody>
          <a:bodyPr wrap="square" rtlCol="0">
            <a:spAutoFit/>
          </a:bodyPr>
          <a:lstStyle/>
          <a:p>
            <a:r>
              <a:rPr lang="en-US" sz="1400" dirty="0"/>
              <a:t>Option 2 directly from a template</a:t>
            </a:r>
          </a:p>
        </p:txBody>
      </p:sp>
      <p:cxnSp>
        <p:nvCxnSpPr>
          <p:cNvPr id="14" name="Straight Arrow Connector 13">
            <a:extLst>
              <a:ext uri="{FF2B5EF4-FFF2-40B4-BE49-F238E27FC236}">
                <a16:creationId xmlns:a16="http://schemas.microsoft.com/office/drawing/2014/main" id="{C00D7C20-A62C-3FCB-B4BF-4462BE6BD608}"/>
              </a:ext>
            </a:extLst>
          </p:cNvPr>
          <p:cNvCxnSpPr>
            <a:endCxn id="12" idx="1"/>
          </p:cNvCxnSpPr>
          <p:nvPr/>
        </p:nvCxnSpPr>
        <p:spPr>
          <a:xfrm>
            <a:off x="2297430" y="5852160"/>
            <a:ext cx="103604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8F3ABEC-D7EC-4A4D-92C4-678F5084C0C2}"/>
              </a:ext>
            </a:extLst>
          </p:cNvPr>
          <p:cNvCxnSpPr>
            <a:cxnSpLocks/>
            <a:endCxn id="2" idx="2"/>
          </p:cNvCxnSpPr>
          <p:nvPr/>
        </p:nvCxnSpPr>
        <p:spPr>
          <a:xfrm flipV="1">
            <a:off x="2297430" y="3644443"/>
            <a:ext cx="6402" cy="220771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7CF32B12-B762-C886-30A8-D6CD42D96A8A}"/>
              </a:ext>
            </a:extLst>
          </p:cNvPr>
          <p:cNvPicPr>
            <a:picLocks noChangeAspect="1"/>
          </p:cNvPicPr>
          <p:nvPr/>
        </p:nvPicPr>
        <p:blipFill>
          <a:blip r:embed="rId3"/>
          <a:stretch>
            <a:fillRect/>
          </a:stretch>
        </p:blipFill>
        <p:spPr>
          <a:xfrm>
            <a:off x="8599097" y="1992775"/>
            <a:ext cx="3343245" cy="4355577"/>
          </a:xfrm>
          <a:prstGeom prst="rect">
            <a:avLst/>
          </a:prstGeom>
          <a:ln>
            <a:solidFill>
              <a:schemeClr val="tx1"/>
            </a:solidFill>
          </a:ln>
        </p:spPr>
      </p:pic>
      <p:sp>
        <p:nvSpPr>
          <p:cNvPr id="20" name="Rectangle 19">
            <a:extLst>
              <a:ext uri="{FF2B5EF4-FFF2-40B4-BE49-F238E27FC236}">
                <a16:creationId xmlns:a16="http://schemas.microsoft.com/office/drawing/2014/main" id="{5AA11912-E085-5658-4609-2C71646FB07F}"/>
              </a:ext>
            </a:extLst>
          </p:cNvPr>
          <p:cNvSpPr/>
          <p:nvPr/>
        </p:nvSpPr>
        <p:spPr>
          <a:xfrm>
            <a:off x="8599096" y="4674870"/>
            <a:ext cx="1607893" cy="30861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cxnSp>
        <p:nvCxnSpPr>
          <p:cNvPr id="21" name="Straight Arrow Connector 20">
            <a:extLst>
              <a:ext uri="{FF2B5EF4-FFF2-40B4-BE49-F238E27FC236}">
                <a16:creationId xmlns:a16="http://schemas.microsoft.com/office/drawing/2014/main" id="{E84C753B-9B0F-DF97-6A1A-55081163F331}"/>
              </a:ext>
            </a:extLst>
          </p:cNvPr>
          <p:cNvCxnSpPr/>
          <p:nvPr/>
        </p:nvCxnSpPr>
        <p:spPr>
          <a:xfrm>
            <a:off x="7563055" y="4777740"/>
            <a:ext cx="103604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525A5C1-A256-335E-15A0-D6F79E713B10}"/>
              </a:ext>
            </a:extLst>
          </p:cNvPr>
          <p:cNvCxnSpPr>
            <a:cxnSpLocks/>
          </p:cNvCxnSpPr>
          <p:nvPr/>
        </p:nvCxnSpPr>
        <p:spPr>
          <a:xfrm flipV="1">
            <a:off x="7563055" y="3644443"/>
            <a:ext cx="0" cy="113329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167D63D-F168-11D0-4FBB-94A2F11C8E76}"/>
              </a:ext>
            </a:extLst>
          </p:cNvPr>
          <p:cNvSpPr/>
          <p:nvPr/>
        </p:nvSpPr>
        <p:spPr>
          <a:xfrm>
            <a:off x="10241279" y="2630347"/>
            <a:ext cx="662940" cy="25691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26" name="Rectangle 25">
            <a:extLst>
              <a:ext uri="{FF2B5EF4-FFF2-40B4-BE49-F238E27FC236}">
                <a16:creationId xmlns:a16="http://schemas.microsoft.com/office/drawing/2014/main" id="{4F31C126-82C5-BA0B-673A-3D0BFF6EF359}"/>
              </a:ext>
            </a:extLst>
          </p:cNvPr>
          <p:cNvSpPr/>
          <p:nvPr/>
        </p:nvSpPr>
        <p:spPr>
          <a:xfrm>
            <a:off x="9627783" y="2049925"/>
            <a:ext cx="842097" cy="30861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27" name="Rectangle 26">
            <a:extLst>
              <a:ext uri="{FF2B5EF4-FFF2-40B4-BE49-F238E27FC236}">
                <a16:creationId xmlns:a16="http://schemas.microsoft.com/office/drawing/2014/main" id="{9E512F32-25AF-42E5-959C-5BFBB50E840C}"/>
              </a:ext>
            </a:extLst>
          </p:cNvPr>
          <p:cNvSpPr/>
          <p:nvPr/>
        </p:nvSpPr>
        <p:spPr>
          <a:xfrm>
            <a:off x="10224999" y="4823460"/>
            <a:ext cx="1607893" cy="30861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296820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8C5A7-4819-4032-C2DD-8AC3B11AF10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6E7E6E3-9A12-E49D-580F-DB06FDCCD8E7}"/>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5F343221-7B91-6A28-4E6F-B6AFF4FEA88A}"/>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7" name="TextBox 6">
            <a:extLst>
              <a:ext uri="{FF2B5EF4-FFF2-40B4-BE49-F238E27FC236}">
                <a16:creationId xmlns:a16="http://schemas.microsoft.com/office/drawing/2014/main" id="{F91BB5E4-A17B-6743-F6D8-561067A13581}"/>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1A10106-E67B-BCE6-AF4B-51E0F6E30290}"/>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This is what we get when creating a new authority record from the template “Topical Term” either via the “New” menu or directly from the template</a:t>
            </a:r>
          </a:p>
        </p:txBody>
      </p:sp>
      <p:pic>
        <p:nvPicPr>
          <p:cNvPr id="6" name="Picture 5">
            <a:extLst>
              <a:ext uri="{FF2B5EF4-FFF2-40B4-BE49-F238E27FC236}">
                <a16:creationId xmlns:a16="http://schemas.microsoft.com/office/drawing/2014/main" id="{A84E3CEB-95D1-71CD-701E-3290B6D32F1F}"/>
              </a:ext>
            </a:extLst>
          </p:cNvPr>
          <p:cNvPicPr>
            <a:picLocks noChangeAspect="1"/>
          </p:cNvPicPr>
          <p:nvPr/>
        </p:nvPicPr>
        <p:blipFill>
          <a:blip r:embed="rId2"/>
          <a:stretch>
            <a:fillRect/>
          </a:stretch>
        </p:blipFill>
        <p:spPr>
          <a:xfrm>
            <a:off x="3238500" y="2330767"/>
            <a:ext cx="5715000" cy="2790825"/>
          </a:xfrm>
          <a:prstGeom prst="rect">
            <a:avLst/>
          </a:prstGeom>
          <a:ln>
            <a:solidFill>
              <a:schemeClr val="tx1"/>
            </a:solidFill>
          </a:ln>
        </p:spPr>
      </p:pic>
    </p:spTree>
    <p:extLst>
      <p:ext uri="{BB962C8B-B14F-4D97-AF65-F5344CB8AC3E}">
        <p14:creationId xmlns:p14="http://schemas.microsoft.com/office/powerpoint/2010/main" val="4054562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6B105-97BC-CF71-B0A8-73E674B77D4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62027E8-3D90-FC2D-FF00-D3C94F4531D7}"/>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2833FED5-D139-FD25-FFD8-42F449D0843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19</a:t>
            </a:fld>
            <a:endParaRPr lang="en-GB"/>
          </a:p>
        </p:txBody>
      </p:sp>
      <p:sp>
        <p:nvSpPr>
          <p:cNvPr id="7" name="TextBox 6">
            <a:extLst>
              <a:ext uri="{FF2B5EF4-FFF2-40B4-BE49-F238E27FC236}">
                <a16:creationId xmlns:a16="http://schemas.microsoft.com/office/drawing/2014/main" id="{39384F33-2D25-0616-1E09-3D2A2D3B067E}"/>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E5703033-4E9C-956C-D8A5-4D27A12002F2}"/>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Here is our local LCSH authority record after completing the </a:t>
            </a:r>
            <a:r>
              <a:rPr lang="en-US" dirty="0"/>
              <a:t>c</a:t>
            </a:r>
            <a:r>
              <a:rPr lang="en-US" sz="1800" dirty="0"/>
              <a:t>ataloging and saving</a:t>
            </a:r>
          </a:p>
        </p:txBody>
      </p:sp>
      <p:pic>
        <p:nvPicPr>
          <p:cNvPr id="3" name="Picture 2">
            <a:extLst>
              <a:ext uri="{FF2B5EF4-FFF2-40B4-BE49-F238E27FC236}">
                <a16:creationId xmlns:a16="http://schemas.microsoft.com/office/drawing/2014/main" id="{7EE99FA8-F506-2DE2-BE62-8CC5E28C604E}"/>
              </a:ext>
            </a:extLst>
          </p:cNvPr>
          <p:cNvPicPr>
            <a:picLocks noChangeAspect="1"/>
          </p:cNvPicPr>
          <p:nvPr/>
        </p:nvPicPr>
        <p:blipFill>
          <a:blip r:embed="rId2"/>
          <a:stretch>
            <a:fillRect/>
          </a:stretch>
        </p:blipFill>
        <p:spPr>
          <a:xfrm>
            <a:off x="3371850" y="1896427"/>
            <a:ext cx="5448300" cy="3476625"/>
          </a:xfrm>
          <a:prstGeom prst="rect">
            <a:avLst/>
          </a:prstGeom>
          <a:ln>
            <a:solidFill>
              <a:schemeClr val="tx1"/>
            </a:solidFill>
          </a:ln>
        </p:spPr>
      </p:pic>
    </p:spTree>
    <p:extLst>
      <p:ext uri="{BB962C8B-B14F-4D97-AF65-F5344CB8AC3E}">
        <p14:creationId xmlns:p14="http://schemas.microsoft.com/office/powerpoint/2010/main" val="171876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59CD943-D024-467A-B36E-F11E1285ED75}" type="slidenum">
              <a:rPr lang="en-GB" smtClean="0"/>
              <a:pPr/>
              <a:t>2</a:t>
            </a:fld>
            <a:endParaRPr lang="en-GB" dirty="0"/>
          </a:p>
        </p:txBody>
      </p:sp>
      <p:sp>
        <p:nvSpPr>
          <p:cNvPr id="5" name="Text Placeholder 4"/>
          <p:cNvSpPr>
            <a:spLocks noGrp="1"/>
          </p:cNvSpPr>
          <p:nvPr>
            <p:ph type="body" sz="quarter" idx="18"/>
          </p:nvPr>
        </p:nvSpPr>
        <p:spPr>
          <a:xfrm>
            <a:off x="4456449" y="1474877"/>
            <a:ext cx="7521969" cy="4491583"/>
          </a:xfrm>
        </p:spPr>
        <p:txBody>
          <a:bodyPr/>
          <a:lstStyle/>
          <a:p>
            <a:r>
              <a:rPr lang="en-NL" sz="1600" dirty="0"/>
              <a:t>Introduction</a:t>
            </a:r>
            <a:endParaRPr lang="en-US" sz="1600" dirty="0"/>
          </a:p>
          <a:p>
            <a:r>
              <a:rPr lang="en-US" sz="1600" dirty="0"/>
              <a:t>Why would we use local authorities?</a:t>
            </a:r>
          </a:p>
          <a:p>
            <a:r>
              <a:rPr lang="en-US" sz="1600" dirty="0"/>
              <a:t>Example One - New authority record created from scratch</a:t>
            </a:r>
          </a:p>
          <a:p>
            <a:r>
              <a:rPr lang="en-US" sz="1600" dirty="0"/>
              <a:t>Example Two a - Copy from CZ and add non-preferred term</a:t>
            </a:r>
          </a:p>
          <a:p>
            <a:r>
              <a:rPr lang="en-US" sz="1600" dirty="0"/>
              <a:t>Example Two b - Copy from CZ and add non-preferred term</a:t>
            </a:r>
          </a:p>
          <a:p>
            <a:r>
              <a:rPr lang="en-US" sz="1600" dirty="0"/>
              <a:t>Example Three - Copy similar from CZ and change as needed</a:t>
            </a:r>
          </a:p>
          <a:p>
            <a:r>
              <a:rPr lang="en-US" sz="1600" dirty="0"/>
              <a:t>Searching for local authorities</a:t>
            </a:r>
          </a:p>
        </p:txBody>
      </p:sp>
      <p:sp>
        <p:nvSpPr>
          <p:cNvPr id="6" name="Text Placeholder 5"/>
          <p:cNvSpPr>
            <a:spLocks noGrp="1"/>
          </p:cNvSpPr>
          <p:nvPr>
            <p:ph type="body" sz="quarter" idx="19"/>
          </p:nvPr>
        </p:nvSpPr>
        <p:spPr/>
        <p:txBody>
          <a:bodyPr/>
          <a:lstStyle/>
          <a:p>
            <a:r>
              <a:rPr lang="en-US" dirty="0"/>
              <a:t>Agenda</a:t>
            </a:r>
          </a:p>
        </p:txBody>
      </p:sp>
    </p:spTree>
    <p:extLst>
      <p:ext uri="{BB962C8B-B14F-4D97-AF65-F5344CB8AC3E}">
        <p14:creationId xmlns:p14="http://schemas.microsoft.com/office/powerpoint/2010/main" val="271107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20EBC-FD1A-788A-D3E3-65E2E313D35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D75CC79-275F-37BF-96AC-BE8C607F6420}"/>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878D624A-B640-AFCD-418F-18215C2F555A}"/>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20</a:t>
            </a:fld>
            <a:endParaRPr lang="en-GB"/>
          </a:p>
        </p:txBody>
      </p:sp>
      <p:sp>
        <p:nvSpPr>
          <p:cNvPr id="7" name="TextBox 6">
            <a:extLst>
              <a:ext uri="{FF2B5EF4-FFF2-40B4-BE49-F238E27FC236}">
                <a16:creationId xmlns:a16="http://schemas.microsoft.com/office/drawing/2014/main" id="{8F687E5D-86CE-036B-7B9E-7BB79DD95F21}"/>
              </a:ext>
            </a:extLst>
          </p:cNvPr>
          <p:cNvSpPr txBox="1"/>
          <p:nvPr/>
        </p:nvSpPr>
        <p:spPr>
          <a:xfrm>
            <a:off x="365688" y="1131353"/>
            <a:ext cx="11450673" cy="78888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C32128D-E1DB-22F9-047E-D0D2E00CD5A8}"/>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In a bibliographic record with title “The restaurants book : ethnographies of where we eat” we use the heading and then do F3.  In the 650 field the 2</a:t>
            </a:r>
            <a:r>
              <a:rPr lang="en-US" sz="1800" baseline="30000" dirty="0"/>
              <a:t>nd</a:t>
            </a:r>
            <a:r>
              <a:rPr lang="en-US" sz="1800" dirty="0"/>
              <a:t> indicator is “0” and therefore LCSH will be used.</a:t>
            </a:r>
          </a:p>
        </p:txBody>
      </p:sp>
      <p:pic>
        <p:nvPicPr>
          <p:cNvPr id="4" name="Picture 3">
            <a:extLst>
              <a:ext uri="{FF2B5EF4-FFF2-40B4-BE49-F238E27FC236}">
                <a16:creationId xmlns:a16="http://schemas.microsoft.com/office/drawing/2014/main" id="{A2CD8416-7FAC-51E7-F553-37133F262E6C}"/>
              </a:ext>
            </a:extLst>
          </p:cNvPr>
          <p:cNvPicPr>
            <a:picLocks noChangeAspect="1"/>
          </p:cNvPicPr>
          <p:nvPr/>
        </p:nvPicPr>
        <p:blipFill>
          <a:blip r:embed="rId2"/>
          <a:stretch>
            <a:fillRect/>
          </a:stretch>
        </p:blipFill>
        <p:spPr>
          <a:xfrm>
            <a:off x="3207705" y="2921659"/>
            <a:ext cx="5486400" cy="1545957"/>
          </a:xfrm>
          <a:prstGeom prst="rect">
            <a:avLst/>
          </a:prstGeom>
          <a:ln>
            <a:solidFill>
              <a:schemeClr val="tx1"/>
            </a:solidFill>
          </a:ln>
        </p:spPr>
      </p:pic>
      <p:sp>
        <p:nvSpPr>
          <p:cNvPr id="5" name="Rectangle 4">
            <a:extLst>
              <a:ext uri="{FF2B5EF4-FFF2-40B4-BE49-F238E27FC236}">
                <a16:creationId xmlns:a16="http://schemas.microsoft.com/office/drawing/2014/main" id="{785BF7B7-3544-2AB5-ACA9-AE1C5FA8A90E}"/>
              </a:ext>
            </a:extLst>
          </p:cNvPr>
          <p:cNvSpPr/>
          <p:nvPr/>
        </p:nvSpPr>
        <p:spPr>
          <a:xfrm>
            <a:off x="3509010" y="3577590"/>
            <a:ext cx="2011680"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609497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E731-FDF4-8D67-3993-0DBB2FC165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C3CD9D6-ED78-F1DC-21D9-DBC88D392319}"/>
              </a:ext>
            </a:extLst>
          </p:cNvPr>
          <p:cNvPicPr>
            <a:picLocks noChangeAspect="1"/>
          </p:cNvPicPr>
          <p:nvPr/>
        </p:nvPicPr>
        <p:blipFill>
          <a:blip r:embed="rId2"/>
          <a:stretch>
            <a:fillRect/>
          </a:stretch>
        </p:blipFill>
        <p:spPr>
          <a:xfrm>
            <a:off x="0" y="2033629"/>
            <a:ext cx="12192000" cy="2790741"/>
          </a:xfrm>
          <a:prstGeom prst="rect">
            <a:avLst/>
          </a:prstGeom>
          <a:ln>
            <a:solidFill>
              <a:schemeClr val="tx1"/>
            </a:solidFill>
          </a:ln>
        </p:spPr>
      </p:pic>
      <p:sp>
        <p:nvSpPr>
          <p:cNvPr id="10" name="Title 9">
            <a:extLst>
              <a:ext uri="{FF2B5EF4-FFF2-40B4-BE49-F238E27FC236}">
                <a16:creationId xmlns:a16="http://schemas.microsoft.com/office/drawing/2014/main" id="{C61DEB65-FEE3-2661-1366-992289042DD6}"/>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5EFCCE80-CDE4-0CDA-2CF1-27D7B895A63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21</a:t>
            </a:fld>
            <a:endParaRPr lang="en-GB"/>
          </a:p>
        </p:txBody>
      </p:sp>
      <p:sp>
        <p:nvSpPr>
          <p:cNvPr id="7" name="TextBox 6">
            <a:extLst>
              <a:ext uri="{FF2B5EF4-FFF2-40B4-BE49-F238E27FC236}">
                <a16:creationId xmlns:a16="http://schemas.microsoft.com/office/drawing/2014/main" id="{336E4D8C-BED0-6ABF-8F93-B82C6C2AC771}"/>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A92BF5AD-632C-572A-CEA8-21B038718145}"/>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We see the authority heading with an indication that it is local, and we select it</a:t>
            </a:r>
          </a:p>
        </p:txBody>
      </p:sp>
      <p:sp>
        <p:nvSpPr>
          <p:cNvPr id="5" name="Rectangle 4">
            <a:extLst>
              <a:ext uri="{FF2B5EF4-FFF2-40B4-BE49-F238E27FC236}">
                <a16:creationId xmlns:a16="http://schemas.microsoft.com/office/drawing/2014/main" id="{BFE20BE8-FA27-120D-E736-12D95C1E04FC}"/>
              </a:ext>
            </a:extLst>
          </p:cNvPr>
          <p:cNvSpPr/>
          <p:nvPr/>
        </p:nvSpPr>
        <p:spPr>
          <a:xfrm>
            <a:off x="0" y="3966210"/>
            <a:ext cx="1463040"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988E37CC-EFCF-D519-5139-9B757CAE9553}"/>
              </a:ext>
            </a:extLst>
          </p:cNvPr>
          <p:cNvSpPr/>
          <p:nvPr/>
        </p:nvSpPr>
        <p:spPr>
          <a:xfrm>
            <a:off x="11548431" y="3966210"/>
            <a:ext cx="576467"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TextBox 10">
            <a:extLst>
              <a:ext uri="{FF2B5EF4-FFF2-40B4-BE49-F238E27FC236}">
                <a16:creationId xmlns:a16="http://schemas.microsoft.com/office/drawing/2014/main" id="{454F85A7-0908-06FE-6EDE-0307263F18E0}"/>
              </a:ext>
            </a:extLst>
          </p:cNvPr>
          <p:cNvSpPr txBox="1"/>
          <p:nvPr/>
        </p:nvSpPr>
        <p:spPr>
          <a:xfrm>
            <a:off x="4017654" y="2490445"/>
            <a:ext cx="3263256" cy="523220"/>
          </a:xfrm>
          <a:prstGeom prst="rect">
            <a:avLst/>
          </a:prstGeom>
          <a:solidFill>
            <a:srgbClr val="FFFF00"/>
          </a:solidFill>
          <a:ln>
            <a:solidFill>
              <a:schemeClr val="tx1"/>
            </a:solidFill>
          </a:ln>
        </p:spPr>
        <p:txBody>
          <a:bodyPr wrap="square" rtlCol="0">
            <a:spAutoFit/>
          </a:bodyPr>
          <a:lstStyle/>
          <a:p>
            <a:r>
              <a:rPr lang="en-US" sz="1400" dirty="0"/>
              <a:t>Alma knew to bring LCSH headings because the 650 2</a:t>
            </a:r>
            <a:r>
              <a:rPr lang="en-US" sz="1400" baseline="30000" dirty="0"/>
              <a:t>nd</a:t>
            </a:r>
            <a:r>
              <a:rPr lang="en-US" sz="1400" dirty="0"/>
              <a:t> indicator is 0</a:t>
            </a:r>
          </a:p>
        </p:txBody>
      </p:sp>
      <p:cxnSp>
        <p:nvCxnSpPr>
          <p:cNvPr id="12" name="Straight Arrow Connector 11">
            <a:extLst>
              <a:ext uri="{FF2B5EF4-FFF2-40B4-BE49-F238E27FC236}">
                <a16:creationId xmlns:a16="http://schemas.microsoft.com/office/drawing/2014/main" id="{9368203D-6A68-7CBD-01DD-5CDD35D42859}"/>
              </a:ext>
            </a:extLst>
          </p:cNvPr>
          <p:cNvCxnSpPr>
            <a:cxnSpLocks/>
          </p:cNvCxnSpPr>
          <p:nvPr/>
        </p:nvCxnSpPr>
        <p:spPr>
          <a:xfrm>
            <a:off x="675932" y="2752055"/>
            <a:ext cx="0" cy="2277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81A2B49-702E-18F1-BC2F-270AFAE3DDCC}"/>
              </a:ext>
            </a:extLst>
          </p:cNvPr>
          <p:cNvCxnSpPr>
            <a:cxnSpLocks/>
          </p:cNvCxnSpPr>
          <p:nvPr/>
        </p:nvCxnSpPr>
        <p:spPr>
          <a:xfrm>
            <a:off x="677231" y="2754288"/>
            <a:ext cx="3340423"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9764A00-E966-66AC-BF6A-30F9577A2D4A}"/>
              </a:ext>
            </a:extLst>
          </p:cNvPr>
          <p:cNvSpPr txBox="1"/>
          <p:nvPr/>
        </p:nvSpPr>
        <p:spPr>
          <a:xfrm>
            <a:off x="4421514" y="4182099"/>
            <a:ext cx="2760336" cy="523220"/>
          </a:xfrm>
          <a:prstGeom prst="rect">
            <a:avLst/>
          </a:prstGeom>
          <a:solidFill>
            <a:srgbClr val="FFFF00"/>
          </a:solidFill>
          <a:ln>
            <a:solidFill>
              <a:schemeClr val="tx1"/>
            </a:solidFill>
          </a:ln>
        </p:spPr>
        <p:txBody>
          <a:bodyPr wrap="square" rtlCol="0">
            <a:spAutoFit/>
          </a:bodyPr>
          <a:lstStyle/>
          <a:p>
            <a:r>
              <a:rPr lang="en-US" sz="1400" dirty="0"/>
              <a:t>We have an indication that this is a “local” authority record</a:t>
            </a:r>
          </a:p>
        </p:txBody>
      </p:sp>
      <p:cxnSp>
        <p:nvCxnSpPr>
          <p:cNvPr id="18" name="Straight Arrow Connector 17">
            <a:extLst>
              <a:ext uri="{FF2B5EF4-FFF2-40B4-BE49-F238E27FC236}">
                <a16:creationId xmlns:a16="http://schemas.microsoft.com/office/drawing/2014/main" id="{6C55347D-AF6F-7A56-F0F9-3CF1E701AF71}"/>
              </a:ext>
            </a:extLst>
          </p:cNvPr>
          <p:cNvCxnSpPr>
            <a:cxnSpLocks/>
          </p:cNvCxnSpPr>
          <p:nvPr/>
        </p:nvCxnSpPr>
        <p:spPr>
          <a:xfrm flipV="1">
            <a:off x="1079792" y="4194810"/>
            <a:ext cx="1299" cy="2641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0CD8C35-8894-7AF0-8A4E-E541DBDB9FCC}"/>
              </a:ext>
            </a:extLst>
          </p:cNvPr>
          <p:cNvCxnSpPr>
            <a:cxnSpLocks/>
          </p:cNvCxnSpPr>
          <p:nvPr/>
        </p:nvCxnSpPr>
        <p:spPr>
          <a:xfrm>
            <a:off x="1081091" y="4461168"/>
            <a:ext cx="3340423"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62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09A75-2301-4C84-B804-CC95CF84533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27DDC56-2BFD-9FE5-AEA7-B1E8F33D8BF2}"/>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68406546-4003-465F-A62B-BF14E1AE897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22</a:t>
            </a:fld>
            <a:endParaRPr lang="en-GB"/>
          </a:p>
        </p:txBody>
      </p:sp>
      <p:sp>
        <p:nvSpPr>
          <p:cNvPr id="7" name="TextBox 6">
            <a:extLst>
              <a:ext uri="{FF2B5EF4-FFF2-40B4-BE49-F238E27FC236}">
                <a16:creationId xmlns:a16="http://schemas.microsoft.com/office/drawing/2014/main" id="{79C21FAB-439A-A0D0-8EE4-CF33A01984D1}"/>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2EC3A535-10B5-17EF-3994-B97E7A66318A}"/>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The subject heading is linked to the local authority record</a:t>
            </a:r>
          </a:p>
        </p:txBody>
      </p:sp>
      <p:pic>
        <p:nvPicPr>
          <p:cNvPr id="4" name="Picture 3">
            <a:extLst>
              <a:ext uri="{FF2B5EF4-FFF2-40B4-BE49-F238E27FC236}">
                <a16:creationId xmlns:a16="http://schemas.microsoft.com/office/drawing/2014/main" id="{7E29C8BC-D92A-4BA1-8CE1-6BA8F7FDD7E0}"/>
              </a:ext>
            </a:extLst>
          </p:cNvPr>
          <p:cNvPicPr>
            <a:picLocks noChangeAspect="1"/>
          </p:cNvPicPr>
          <p:nvPr/>
        </p:nvPicPr>
        <p:blipFill>
          <a:blip r:embed="rId2"/>
          <a:stretch>
            <a:fillRect/>
          </a:stretch>
        </p:blipFill>
        <p:spPr>
          <a:xfrm>
            <a:off x="3012756" y="2747961"/>
            <a:ext cx="5486400" cy="1604406"/>
          </a:xfrm>
          <a:prstGeom prst="rect">
            <a:avLst/>
          </a:prstGeom>
          <a:ln>
            <a:solidFill>
              <a:schemeClr val="tx1"/>
            </a:solidFill>
          </a:ln>
        </p:spPr>
      </p:pic>
      <p:sp>
        <p:nvSpPr>
          <p:cNvPr id="14" name="Rectangle 13">
            <a:extLst>
              <a:ext uri="{FF2B5EF4-FFF2-40B4-BE49-F238E27FC236}">
                <a16:creationId xmlns:a16="http://schemas.microsoft.com/office/drawing/2014/main" id="{197756B0-1A22-1983-7DDF-2D2A389E6347}"/>
              </a:ext>
            </a:extLst>
          </p:cNvPr>
          <p:cNvSpPr/>
          <p:nvPr/>
        </p:nvSpPr>
        <p:spPr>
          <a:xfrm>
            <a:off x="3012756" y="3429000"/>
            <a:ext cx="461964" cy="26289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5" name="TextBox 14">
            <a:extLst>
              <a:ext uri="{FF2B5EF4-FFF2-40B4-BE49-F238E27FC236}">
                <a16:creationId xmlns:a16="http://schemas.microsoft.com/office/drawing/2014/main" id="{1EF1E8C1-3D91-B845-B424-EF66CB243F5B}"/>
              </a:ext>
            </a:extLst>
          </p:cNvPr>
          <p:cNvSpPr txBox="1"/>
          <p:nvPr/>
        </p:nvSpPr>
        <p:spPr>
          <a:xfrm>
            <a:off x="4324187" y="5041910"/>
            <a:ext cx="2760336" cy="738664"/>
          </a:xfrm>
          <a:prstGeom prst="rect">
            <a:avLst/>
          </a:prstGeom>
          <a:solidFill>
            <a:srgbClr val="FFFF00"/>
          </a:solidFill>
          <a:ln>
            <a:solidFill>
              <a:schemeClr val="tx1"/>
            </a:solidFill>
          </a:ln>
        </p:spPr>
        <p:txBody>
          <a:bodyPr wrap="square" rtlCol="0">
            <a:spAutoFit/>
          </a:bodyPr>
          <a:lstStyle/>
          <a:p>
            <a:r>
              <a:rPr lang="en-US" sz="1400" dirty="0"/>
              <a:t>We will click the binoculars just to see that it really is linked to the local authority record</a:t>
            </a:r>
          </a:p>
        </p:txBody>
      </p:sp>
      <p:cxnSp>
        <p:nvCxnSpPr>
          <p:cNvPr id="16" name="Straight Arrow Connector 15">
            <a:extLst>
              <a:ext uri="{FF2B5EF4-FFF2-40B4-BE49-F238E27FC236}">
                <a16:creationId xmlns:a16="http://schemas.microsoft.com/office/drawing/2014/main" id="{1665DCE8-6582-64DE-A6F0-241A50B08674}"/>
              </a:ext>
            </a:extLst>
          </p:cNvPr>
          <p:cNvCxnSpPr>
            <a:cxnSpLocks/>
          </p:cNvCxnSpPr>
          <p:nvPr/>
        </p:nvCxnSpPr>
        <p:spPr>
          <a:xfrm flipV="1">
            <a:off x="2352684" y="3546768"/>
            <a:ext cx="0" cy="175675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0E99C16-59F9-95AB-9843-08C5B2B3DD35}"/>
              </a:ext>
            </a:extLst>
          </p:cNvPr>
          <p:cNvCxnSpPr>
            <a:cxnSpLocks/>
          </p:cNvCxnSpPr>
          <p:nvPr/>
        </p:nvCxnSpPr>
        <p:spPr>
          <a:xfrm flipH="1">
            <a:off x="2352684" y="5306988"/>
            <a:ext cx="192213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6909B8C-BCF5-A8B7-E322-3DC25F498545}"/>
              </a:ext>
            </a:extLst>
          </p:cNvPr>
          <p:cNvCxnSpPr>
            <a:endCxn id="14" idx="1"/>
          </p:cNvCxnSpPr>
          <p:nvPr/>
        </p:nvCxnSpPr>
        <p:spPr>
          <a:xfrm>
            <a:off x="2352684" y="3560445"/>
            <a:ext cx="6600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022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2495C-1AA3-2758-A087-9839DAE774B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8F11E77-16BA-0EE6-9BE1-F66BAA371DE5}"/>
              </a:ext>
            </a:extLst>
          </p:cNvPr>
          <p:cNvPicPr>
            <a:picLocks noChangeAspect="1"/>
          </p:cNvPicPr>
          <p:nvPr/>
        </p:nvPicPr>
        <p:blipFill>
          <a:blip r:embed="rId2"/>
          <a:stretch>
            <a:fillRect/>
          </a:stretch>
        </p:blipFill>
        <p:spPr>
          <a:xfrm>
            <a:off x="0" y="1987221"/>
            <a:ext cx="12192000" cy="4072277"/>
          </a:xfrm>
          <a:prstGeom prst="rect">
            <a:avLst/>
          </a:prstGeom>
          <a:ln>
            <a:solidFill>
              <a:schemeClr val="tx1"/>
            </a:solidFill>
          </a:ln>
        </p:spPr>
      </p:pic>
      <p:sp>
        <p:nvSpPr>
          <p:cNvPr id="10" name="Title 9">
            <a:extLst>
              <a:ext uri="{FF2B5EF4-FFF2-40B4-BE49-F238E27FC236}">
                <a16:creationId xmlns:a16="http://schemas.microsoft.com/office/drawing/2014/main" id="{3BC52BAD-2D38-4444-DF1B-28B42F9BF309}"/>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2429AF3E-1CD9-D8E6-0AFC-BF0A9469BA10}"/>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23</a:t>
            </a:fld>
            <a:endParaRPr lang="en-GB"/>
          </a:p>
        </p:txBody>
      </p:sp>
      <p:sp>
        <p:nvSpPr>
          <p:cNvPr id="7" name="TextBox 6">
            <a:extLst>
              <a:ext uri="{FF2B5EF4-FFF2-40B4-BE49-F238E27FC236}">
                <a16:creationId xmlns:a16="http://schemas.microsoft.com/office/drawing/2014/main" id="{33A6CF97-6D23-4302-909F-EECDCFDD25B7}"/>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2A912DF6-4426-A990-B7ED-00735FE4B65D}"/>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After clicking the binoculars, we see that it really is linked to the local authority record</a:t>
            </a:r>
          </a:p>
        </p:txBody>
      </p:sp>
      <p:sp>
        <p:nvSpPr>
          <p:cNvPr id="14" name="Rectangle 13">
            <a:extLst>
              <a:ext uri="{FF2B5EF4-FFF2-40B4-BE49-F238E27FC236}">
                <a16:creationId xmlns:a16="http://schemas.microsoft.com/office/drawing/2014/main" id="{670CD120-CDB5-771F-E05C-9DDA8E3AE535}"/>
              </a:ext>
            </a:extLst>
          </p:cNvPr>
          <p:cNvSpPr/>
          <p:nvPr/>
        </p:nvSpPr>
        <p:spPr>
          <a:xfrm>
            <a:off x="6236016" y="3989068"/>
            <a:ext cx="2439354" cy="27432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5" name="TextBox 4">
            <a:extLst>
              <a:ext uri="{FF2B5EF4-FFF2-40B4-BE49-F238E27FC236}">
                <a16:creationId xmlns:a16="http://schemas.microsoft.com/office/drawing/2014/main" id="{3D80EB88-C1E1-C45B-4954-F55B7AAC7484}"/>
              </a:ext>
            </a:extLst>
          </p:cNvPr>
          <p:cNvSpPr txBox="1"/>
          <p:nvPr/>
        </p:nvSpPr>
        <p:spPr>
          <a:xfrm>
            <a:off x="8918956" y="2964398"/>
            <a:ext cx="2760336" cy="1169551"/>
          </a:xfrm>
          <a:prstGeom prst="rect">
            <a:avLst/>
          </a:prstGeom>
          <a:solidFill>
            <a:srgbClr val="FFFF00"/>
          </a:solidFill>
          <a:ln>
            <a:solidFill>
              <a:schemeClr val="tx1"/>
            </a:solidFill>
          </a:ln>
        </p:spPr>
        <p:txBody>
          <a:bodyPr wrap="square" rtlCol="0">
            <a:spAutoFit/>
          </a:bodyPr>
          <a:lstStyle/>
          <a:p>
            <a:r>
              <a:rPr lang="en-US" sz="1400" dirty="0"/>
              <a:t>This is the System Control Number we gave to the local authority record.  Therefore, we know that this is the local authority record</a:t>
            </a:r>
          </a:p>
        </p:txBody>
      </p:sp>
    </p:spTree>
    <p:extLst>
      <p:ext uri="{BB962C8B-B14F-4D97-AF65-F5344CB8AC3E}">
        <p14:creationId xmlns:p14="http://schemas.microsoft.com/office/powerpoint/2010/main" val="2669507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8AA04-B702-F9B1-1DE5-5239933303F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F9BDCC3-4AED-4F5F-6385-FF04940862AB}"/>
              </a:ext>
            </a:extLst>
          </p:cNvPr>
          <p:cNvPicPr>
            <a:picLocks noChangeAspect="1"/>
          </p:cNvPicPr>
          <p:nvPr/>
        </p:nvPicPr>
        <p:blipFill>
          <a:blip r:embed="rId2"/>
          <a:stretch>
            <a:fillRect/>
          </a:stretch>
        </p:blipFill>
        <p:spPr>
          <a:xfrm>
            <a:off x="0" y="2106251"/>
            <a:ext cx="12192000" cy="2645497"/>
          </a:xfrm>
          <a:prstGeom prst="rect">
            <a:avLst/>
          </a:prstGeom>
          <a:ln>
            <a:solidFill>
              <a:schemeClr val="tx1"/>
            </a:solidFill>
          </a:ln>
        </p:spPr>
      </p:pic>
      <p:sp>
        <p:nvSpPr>
          <p:cNvPr id="10" name="Title 9">
            <a:extLst>
              <a:ext uri="{FF2B5EF4-FFF2-40B4-BE49-F238E27FC236}">
                <a16:creationId xmlns:a16="http://schemas.microsoft.com/office/drawing/2014/main" id="{23E0117E-69B7-5D57-D9DA-DA01E28AAD5E}"/>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A410A584-E6D2-2278-2456-EA2B9DF36A0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24</a:t>
            </a:fld>
            <a:endParaRPr lang="en-GB"/>
          </a:p>
        </p:txBody>
      </p:sp>
      <p:sp>
        <p:nvSpPr>
          <p:cNvPr id="7" name="TextBox 6">
            <a:extLst>
              <a:ext uri="{FF2B5EF4-FFF2-40B4-BE49-F238E27FC236}">
                <a16:creationId xmlns:a16="http://schemas.microsoft.com/office/drawing/2014/main" id="{E652BDFF-787D-7FC1-DB6C-6BCF211972FC}"/>
              </a:ext>
            </a:extLst>
          </p:cNvPr>
          <p:cNvSpPr txBox="1"/>
          <p:nvPr/>
        </p:nvSpPr>
        <p:spPr>
          <a:xfrm>
            <a:off x="365688" y="1131353"/>
            <a:ext cx="11450673" cy="58423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C4A4F611-F193-A2B6-CA98-8D905B0BD01C}"/>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The record may be retrieved in Alma by a non preferred term of the local authority record</a:t>
            </a:r>
          </a:p>
        </p:txBody>
      </p:sp>
      <p:sp>
        <p:nvSpPr>
          <p:cNvPr id="14" name="Rectangle 13">
            <a:extLst>
              <a:ext uri="{FF2B5EF4-FFF2-40B4-BE49-F238E27FC236}">
                <a16:creationId xmlns:a16="http://schemas.microsoft.com/office/drawing/2014/main" id="{1B21FBBC-AB02-D4B8-8ABC-8C27D51DD09E}"/>
              </a:ext>
            </a:extLst>
          </p:cNvPr>
          <p:cNvSpPr/>
          <p:nvPr/>
        </p:nvSpPr>
        <p:spPr>
          <a:xfrm>
            <a:off x="2509836" y="3143247"/>
            <a:ext cx="2702244" cy="28575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E8051E00-96FD-6E9F-1D00-82BD795E0548}"/>
              </a:ext>
            </a:extLst>
          </p:cNvPr>
          <p:cNvSpPr/>
          <p:nvPr/>
        </p:nvSpPr>
        <p:spPr>
          <a:xfrm>
            <a:off x="932496" y="2098675"/>
            <a:ext cx="1410654" cy="27432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3482368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E8E35-4065-2D4F-5E05-55525633CE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7AEEDF-FB75-F1B9-E857-C461E7ECE9B4}"/>
              </a:ext>
            </a:extLst>
          </p:cNvPr>
          <p:cNvPicPr>
            <a:picLocks noChangeAspect="1"/>
          </p:cNvPicPr>
          <p:nvPr/>
        </p:nvPicPr>
        <p:blipFill>
          <a:blip r:embed="rId2"/>
          <a:stretch>
            <a:fillRect/>
          </a:stretch>
        </p:blipFill>
        <p:spPr>
          <a:xfrm>
            <a:off x="2509836" y="1716515"/>
            <a:ext cx="7509510" cy="4229942"/>
          </a:xfrm>
          <a:prstGeom prst="rect">
            <a:avLst/>
          </a:prstGeom>
          <a:ln>
            <a:solidFill>
              <a:schemeClr val="tx1"/>
            </a:solidFill>
          </a:ln>
        </p:spPr>
      </p:pic>
      <p:sp>
        <p:nvSpPr>
          <p:cNvPr id="10" name="Title 9">
            <a:extLst>
              <a:ext uri="{FF2B5EF4-FFF2-40B4-BE49-F238E27FC236}">
                <a16:creationId xmlns:a16="http://schemas.microsoft.com/office/drawing/2014/main" id="{0A29260E-3FE2-A72B-4440-F75AD3E8B1CA}"/>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77ACD617-1C00-DB2F-AFFA-0F293DE8F44B}"/>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25</a:t>
            </a:fld>
            <a:endParaRPr lang="en-GB"/>
          </a:p>
        </p:txBody>
      </p:sp>
      <p:sp>
        <p:nvSpPr>
          <p:cNvPr id="7" name="TextBox 6">
            <a:extLst>
              <a:ext uri="{FF2B5EF4-FFF2-40B4-BE49-F238E27FC236}">
                <a16:creationId xmlns:a16="http://schemas.microsoft.com/office/drawing/2014/main" id="{854FB7E9-4977-0BA8-A28B-A8E355CC5255}"/>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80E2A2A2-678A-77F0-39A4-0DA037170C6B}"/>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The record may also be retrieved in discovery by a non preferred term of the local authority record</a:t>
            </a:r>
          </a:p>
        </p:txBody>
      </p:sp>
      <p:sp>
        <p:nvSpPr>
          <p:cNvPr id="14" name="Rectangle 13">
            <a:extLst>
              <a:ext uri="{FF2B5EF4-FFF2-40B4-BE49-F238E27FC236}">
                <a16:creationId xmlns:a16="http://schemas.microsoft.com/office/drawing/2014/main" id="{9CF29615-EB41-3731-42C1-4FE26265741F}"/>
              </a:ext>
            </a:extLst>
          </p:cNvPr>
          <p:cNvSpPr/>
          <p:nvPr/>
        </p:nvSpPr>
        <p:spPr>
          <a:xfrm>
            <a:off x="3562346" y="4183377"/>
            <a:ext cx="3387093" cy="26289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DFC120D6-7A09-D782-4973-ADE7644F280D}"/>
              </a:ext>
            </a:extLst>
          </p:cNvPr>
          <p:cNvSpPr/>
          <p:nvPr/>
        </p:nvSpPr>
        <p:spPr>
          <a:xfrm>
            <a:off x="2989896" y="2435952"/>
            <a:ext cx="1559244" cy="26289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968641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0C222-2D14-83B2-4B88-02153454965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F163DC3-F45E-C734-D92F-69B68153535C}"/>
              </a:ext>
            </a:extLst>
          </p:cNvPr>
          <p:cNvSpPr>
            <a:spLocks noGrp="1"/>
          </p:cNvSpPr>
          <p:nvPr>
            <p:ph type="title"/>
          </p:nvPr>
        </p:nvSpPr>
        <p:spPr/>
        <p:txBody>
          <a:bodyPr/>
          <a:lstStyle/>
          <a:p>
            <a:r>
              <a:rPr lang="en-US" dirty="0"/>
              <a:t>Example One - New authority record created from scratch</a:t>
            </a:r>
          </a:p>
        </p:txBody>
      </p:sp>
      <p:sp>
        <p:nvSpPr>
          <p:cNvPr id="9" name="Slide Number Placeholder 5">
            <a:extLst>
              <a:ext uri="{FF2B5EF4-FFF2-40B4-BE49-F238E27FC236}">
                <a16:creationId xmlns:a16="http://schemas.microsoft.com/office/drawing/2014/main" id="{FA13148A-64C2-1584-CC96-B76D62114B24}"/>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26</a:t>
            </a:fld>
            <a:endParaRPr lang="en-GB"/>
          </a:p>
        </p:txBody>
      </p:sp>
      <p:sp>
        <p:nvSpPr>
          <p:cNvPr id="7" name="TextBox 6">
            <a:extLst>
              <a:ext uri="{FF2B5EF4-FFF2-40B4-BE49-F238E27FC236}">
                <a16:creationId xmlns:a16="http://schemas.microsoft.com/office/drawing/2014/main" id="{5E0C94F8-E30B-65D4-30EA-5BAE75951373}"/>
              </a:ext>
            </a:extLst>
          </p:cNvPr>
          <p:cNvSpPr txBox="1"/>
          <p:nvPr/>
        </p:nvSpPr>
        <p:spPr>
          <a:xfrm>
            <a:off x="365688" y="1131353"/>
            <a:ext cx="11450673" cy="1576546"/>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FC7C3489-943D-E765-4670-4EAB280F639B}"/>
              </a:ext>
            </a:extLst>
          </p:cNvPr>
          <p:cNvSpPr txBox="1"/>
          <p:nvPr/>
        </p:nvSpPr>
        <p:spPr>
          <a:xfrm>
            <a:off x="365688" y="1131352"/>
            <a:ext cx="11421604" cy="148611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While this is not specifically related to local authority records, note that the record was found via the non preferred term of the authority record because in Alma we have defined “true” for parameter  </a:t>
            </a:r>
            <a:r>
              <a:rPr lang="en-US" sz="1800" dirty="0" err="1"/>
              <a:t>enable_extender_index_linked_aut</a:t>
            </a:r>
            <a:r>
              <a:rPr lang="en-US" sz="1800" dirty="0"/>
              <a:t> at “Configuration &gt; Resources &gt; General &gt; Other Settings”.</a:t>
            </a:r>
          </a:p>
          <a:p>
            <a:r>
              <a:rPr lang="en-US" sz="1800" dirty="0"/>
              <a:t>This parameter is also explained at </a:t>
            </a:r>
            <a:r>
              <a:rPr lang="en-US" sz="1800" dirty="0">
                <a:hlinkClick r:id="rId2"/>
              </a:rPr>
              <a:t>Configuring Other Settings (Resource Management)</a:t>
            </a:r>
            <a:endParaRPr lang="en-US" sz="1800" dirty="0"/>
          </a:p>
        </p:txBody>
      </p:sp>
      <p:pic>
        <p:nvPicPr>
          <p:cNvPr id="4" name="Picture 3">
            <a:extLst>
              <a:ext uri="{FF2B5EF4-FFF2-40B4-BE49-F238E27FC236}">
                <a16:creationId xmlns:a16="http://schemas.microsoft.com/office/drawing/2014/main" id="{3F1BC394-A25F-9024-6B47-093E8237FD7A}"/>
              </a:ext>
            </a:extLst>
          </p:cNvPr>
          <p:cNvPicPr>
            <a:picLocks noChangeAspect="1"/>
          </p:cNvPicPr>
          <p:nvPr/>
        </p:nvPicPr>
        <p:blipFill>
          <a:blip r:embed="rId3"/>
          <a:stretch>
            <a:fillRect/>
          </a:stretch>
        </p:blipFill>
        <p:spPr>
          <a:xfrm>
            <a:off x="2138362" y="2948940"/>
            <a:ext cx="7915275" cy="2400300"/>
          </a:xfrm>
          <a:prstGeom prst="rect">
            <a:avLst/>
          </a:prstGeom>
          <a:ln>
            <a:solidFill>
              <a:schemeClr val="tx1"/>
            </a:solidFill>
          </a:ln>
        </p:spPr>
      </p:pic>
      <p:sp>
        <p:nvSpPr>
          <p:cNvPr id="5" name="Rectangle 4">
            <a:extLst>
              <a:ext uri="{FF2B5EF4-FFF2-40B4-BE49-F238E27FC236}">
                <a16:creationId xmlns:a16="http://schemas.microsoft.com/office/drawing/2014/main" id="{CFDC05EC-6AED-13DD-ED94-056F1EB5A1F2}"/>
              </a:ext>
            </a:extLst>
          </p:cNvPr>
          <p:cNvSpPr/>
          <p:nvPr/>
        </p:nvSpPr>
        <p:spPr>
          <a:xfrm>
            <a:off x="3017520" y="4892040"/>
            <a:ext cx="5349240" cy="45720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4150326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3FF6B-B6A3-3ACD-A0C2-E439AE31B56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846F0D-B909-A456-29DB-C489EE4A1896}"/>
              </a:ext>
            </a:extLst>
          </p:cNvPr>
          <p:cNvSpPr>
            <a:spLocks noGrp="1"/>
          </p:cNvSpPr>
          <p:nvPr>
            <p:ph type="body" sz="quarter" idx="16"/>
          </p:nvPr>
        </p:nvSpPr>
        <p:spPr>
          <a:xfrm>
            <a:off x="0" y="2500384"/>
            <a:ext cx="12192000" cy="1030130"/>
          </a:xfrm>
        </p:spPr>
        <p:txBody>
          <a:bodyPr/>
          <a:lstStyle/>
          <a:p>
            <a:r>
              <a:rPr lang="en-US" sz="3200" dirty="0"/>
              <a:t>Example Two a - Copy from CZ and add non-preferred term</a:t>
            </a:r>
          </a:p>
        </p:txBody>
      </p:sp>
      <p:sp>
        <p:nvSpPr>
          <p:cNvPr id="3" name="Slide Number Placeholder 2">
            <a:extLst>
              <a:ext uri="{FF2B5EF4-FFF2-40B4-BE49-F238E27FC236}">
                <a16:creationId xmlns:a16="http://schemas.microsoft.com/office/drawing/2014/main" id="{A719D827-967E-9730-EC91-D981C010E943}"/>
              </a:ext>
            </a:extLst>
          </p:cNvPr>
          <p:cNvSpPr>
            <a:spLocks noGrp="1"/>
          </p:cNvSpPr>
          <p:nvPr>
            <p:ph type="sldNum" sz="quarter" idx="11"/>
          </p:nvPr>
        </p:nvSpPr>
        <p:spPr/>
        <p:txBody>
          <a:bodyPr/>
          <a:lstStyle/>
          <a:p>
            <a:fld id="{F59CD943-D024-467A-B36E-F11E1285ED75}" type="slidenum">
              <a:rPr lang="en-GB" smtClean="0"/>
              <a:pPr/>
              <a:t>27</a:t>
            </a:fld>
            <a:endParaRPr lang="en-GB" dirty="0"/>
          </a:p>
        </p:txBody>
      </p:sp>
    </p:spTree>
    <p:extLst>
      <p:ext uri="{BB962C8B-B14F-4D97-AF65-F5344CB8AC3E}">
        <p14:creationId xmlns:p14="http://schemas.microsoft.com/office/powerpoint/2010/main" val="1190598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FBAAF-7251-7D3F-F05F-BC3C0ABD6BD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17478DF-FECC-50FE-DCAB-D09FA02E7D89}"/>
              </a:ext>
            </a:extLst>
          </p:cNvPr>
          <p:cNvSpPr>
            <a:spLocks noGrp="1"/>
          </p:cNvSpPr>
          <p:nvPr>
            <p:ph type="title"/>
          </p:nvPr>
        </p:nvSpPr>
        <p:spPr/>
        <p:txBody>
          <a:bodyPr/>
          <a:lstStyle/>
          <a:p>
            <a:r>
              <a:rPr lang="en-US" dirty="0"/>
              <a:t>Example Two a - Copy from CZ and add non-preferred term</a:t>
            </a:r>
            <a:endParaRPr lang="en-NL" dirty="0"/>
          </a:p>
        </p:txBody>
      </p:sp>
      <p:sp>
        <p:nvSpPr>
          <p:cNvPr id="9" name="Slide Number Placeholder 5">
            <a:extLst>
              <a:ext uri="{FF2B5EF4-FFF2-40B4-BE49-F238E27FC236}">
                <a16:creationId xmlns:a16="http://schemas.microsoft.com/office/drawing/2014/main" id="{50899D02-460D-E4CD-3810-92FFD6F6D17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28</a:t>
            </a:fld>
            <a:endParaRPr lang="en-GB"/>
          </a:p>
        </p:txBody>
      </p:sp>
      <p:sp>
        <p:nvSpPr>
          <p:cNvPr id="7" name="TextBox 6">
            <a:extLst>
              <a:ext uri="{FF2B5EF4-FFF2-40B4-BE49-F238E27FC236}">
                <a16:creationId xmlns:a16="http://schemas.microsoft.com/office/drawing/2014/main" id="{C4C9A574-38E4-A752-FAEE-EC5A54650428}"/>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379AFA0-19CE-4358-FBF2-81E80BE1FE89}"/>
              </a:ext>
            </a:extLst>
          </p:cNvPr>
          <p:cNvSpPr txBox="1"/>
          <p:nvPr/>
        </p:nvSpPr>
        <p:spPr>
          <a:xfrm>
            <a:off x="365688" y="1131352"/>
            <a:ext cx="11421604" cy="196617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institution uses Library of Congress Subject Headings (LCSH) and wants to have an additional “non-preferred term” for LCSH heading “Information technology”</a:t>
            </a:r>
          </a:p>
          <a:p>
            <a:r>
              <a:rPr lang="en-US" dirty="0"/>
              <a:t>LCSH heading “Information technology” exists in LCSH authority record Library of Congress Control Number “</a:t>
            </a:r>
            <a:r>
              <a:rPr lang="en-US" dirty="0" err="1"/>
              <a:t>sh</a:t>
            </a:r>
            <a:r>
              <a:rPr lang="en-US" dirty="0"/>
              <a:t> 87002293”</a:t>
            </a:r>
          </a:p>
          <a:p>
            <a:r>
              <a:rPr lang="en-US" dirty="0"/>
              <a:t>The institution wants to add non-preferred terms “IT specialists” and “Information technology specialists”</a:t>
            </a:r>
          </a:p>
          <a:p>
            <a:endParaRPr lang="en-US" dirty="0"/>
          </a:p>
        </p:txBody>
      </p:sp>
    </p:spTree>
    <p:extLst>
      <p:ext uri="{BB962C8B-B14F-4D97-AF65-F5344CB8AC3E}">
        <p14:creationId xmlns:p14="http://schemas.microsoft.com/office/powerpoint/2010/main" val="291117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8D12B-08EE-B0DF-A491-2C2DF2953BF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E700DB1-52CC-A545-B3AA-7F69D74378DC}"/>
              </a:ext>
            </a:extLst>
          </p:cNvPr>
          <p:cNvSpPr>
            <a:spLocks noGrp="1"/>
          </p:cNvSpPr>
          <p:nvPr>
            <p:ph type="title"/>
          </p:nvPr>
        </p:nvSpPr>
        <p:spPr>
          <a:prstGeom prst="rect">
            <a:avLst/>
          </a:prstGeom>
        </p:spPr>
        <p:txBody>
          <a:bodyPr/>
          <a:lstStyle/>
          <a:p>
            <a:r>
              <a:rPr lang="en-US" dirty="0"/>
              <a:t>Example Two a - Copy from CZ and add non-preferred term</a:t>
            </a:r>
            <a:endParaRPr lang="en-NL" dirty="0"/>
          </a:p>
        </p:txBody>
      </p:sp>
      <p:sp>
        <p:nvSpPr>
          <p:cNvPr id="9" name="Slide Number Placeholder 5">
            <a:extLst>
              <a:ext uri="{FF2B5EF4-FFF2-40B4-BE49-F238E27FC236}">
                <a16:creationId xmlns:a16="http://schemas.microsoft.com/office/drawing/2014/main" id="{669DF0F6-0E75-CE5F-FBAC-8557254A4B1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29</a:t>
            </a:fld>
            <a:endParaRPr lang="en-GB"/>
          </a:p>
        </p:txBody>
      </p:sp>
      <p:sp>
        <p:nvSpPr>
          <p:cNvPr id="7" name="TextBox 6">
            <a:extLst>
              <a:ext uri="{FF2B5EF4-FFF2-40B4-BE49-F238E27FC236}">
                <a16:creationId xmlns:a16="http://schemas.microsoft.com/office/drawing/2014/main" id="{3035E375-2838-6891-8ABF-121A67E67C8E}"/>
              </a:ext>
            </a:extLst>
          </p:cNvPr>
          <p:cNvSpPr txBox="1"/>
          <p:nvPr/>
        </p:nvSpPr>
        <p:spPr>
          <a:xfrm>
            <a:off x="365688" y="1131353"/>
            <a:ext cx="11450673" cy="51902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F19A4D2C-44F0-21DF-D13A-09423A51020F}"/>
              </a:ext>
            </a:extLst>
          </p:cNvPr>
          <p:cNvSpPr txBox="1"/>
          <p:nvPr/>
        </p:nvSpPr>
        <p:spPr>
          <a:xfrm>
            <a:off x="365688" y="1131352"/>
            <a:ext cx="11421604" cy="5190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This is the LCSH authority record in the Community Zone</a:t>
            </a:r>
          </a:p>
        </p:txBody>
      </p:sp>
      <p:pic>
        <p:nvPicPr>
          <p:cNvPr id="11" name="Picture 10">
            <a:extLst>
              <a:ext uri="{FF2B5EF4-FFF2-40B4-BE49-F238E27FC236}">
                <a16:creationId xmlns:a16="http://schemas.microsoft.com/office/drawing/2014/main" id="{937D0F92-AE09-BD51-5961-6D0E04C7F13E}"/>
              </a:ext>
            </a:extLst>
          </p:cNvPr>
          <p:cNvPicPr>
            <a:picLocks noChangeAspect="1"/>
          </p:cNvPicPr>
          <p:nvPr/>
        </p:nvPicPr>
        <p:blipFill>
          <a:blip r:embed="rId2"/>
          <a:stretch>
            <a:fillRect/>
          </a:stretch>
        </p:blipFill>
        <p:spPr>
          <a:xfrm>
            <a:off x="740585" y="1516246"/>
            <a:ext cx="10671810" cy="4434309"/>
          </a:xfrm>
          <a:prstGeom prst="rect">
            <a:avLst/>
          </a:prstGeom>
          <a:ln>
            <a:solidFill>
              <a:schemeClr val="tx1"/>
            </a:solidFill>
          </a:ln>
        </p:spPr>
      </p:pic>
      <p:sp>
        <p:nvSpPr>
          <p:cNvPr id="13" name="Rectangle 12">
            <a:extLst>
              <a:ext uri="{FF2B5EF4-FFF2-40B4-BE49-F238E27FC236}">
                <a16:creationId xmlns:a16="http://schemas.microsoft.com/office/drawing/2014/main" id="{D8E94D65-3F9E-C5A5-ED7F-8859A560C75A}"/>
              </a:ext>
            </a:extLst>
          </p:cNvPr>
          <p:cNvSpPr/>
          <p:nvPr/>
        </p:nvSpPr>
        <p:spPr>
          <a:xfrm>
            <a:off x="10843592" y="1518196"/>
            <a:ext cx="521804" cy="3520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6FEA3A-CF7B-B2F8-1BF9-255A8B636968}"/>
              </a:ext>
            </a:extLst>
          </p:cNvPr>
          <p:cNvSpPr/>
          <p:nvPr/>
        </p:nvSpPr>
        <p:spPr>
          <a:xfrm>
            <a:off x="1173208" y="4862551"/>
            <a:ext cx="2263814" cy="10880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99D1A80-9768-466F-6473-9C4B1034B5CF}"/>
              </a:ext>
            </a:extLst>
          </p:cNvPr>
          <p:cNvSpPr txBox="1"/>
          <p:nvPr/>
        </p:nvSpPr>
        <p:spPr>
          <a:xfrm>
            <a:off x="4605658" y="4978389"/>
            <a:ext cx="3098162" cy="954107"/>
          </a:xfrm>
          <a:prstGeom prst="rect">
            <a:avLst/>
          </a:prstGeom>
          <a:solidFill>
            <a:srgbClr val="FFFF00"/>
          </a:solidFill>
          <a:ln>
            <a:solidFill>
              <a:schemeClr val="tx1"/>
            </a:solidFill>
          </a:ln>
        </p:spPr>
        <p:txBody>
          <a:bodyPr wrap="square" rtlCol="0">
            <a:spAutoFit/>
          </a:bodyPr>
          <a:lstStyle/>
          <a:p>
            <a:r>
              <a:rPr lang="en-US" sz="1400" dirty="0"/>
              <a:t>There currently is no non-preferred term (seen from) or see also term for “IT specialists” or “Information technology specialists” in the CZ</a:t>
            </a:r>
          </a:p>
        </p:txBody>
      </p:sp>
      <p:cxnSp>
        <p:nvCxnSpPr>
          <p:cNvPr id="16" name="Straight Connector 15">
            <a:extLst>
              <a:ext uri="{FF2B5EF4-FFF2-40B4-BE49-F238E27FC236}">
                <a16:creationId xmlns:a16="http://schemas.microsoft.com/office/drawing/2014/main" id="{3834358B-97AD-3A69-F3BA-43EFA92598DF}"/>
              </a:ext>
            </a:extLst>
          </p:cNvPr>
          <p:cNvCxnSpPr>
            <a:cxnSpLocks/>
          </p:cNvCxnSpPr>
          <p:nvPr/>
        </p:nvCxnSpPr>
        <p:spPr>
          <a:xfrm flipH="1">
            <a:off x="3437022" y="5341754"/>
            <a:ext cx="1168636" cy="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F07B2A8-195C-B135-DBF0-CA3542C3DFB9}"/>
              </a:ext>
            </a:extLst>
          </p:cNvPr>
          <p:cNvSpPr txBox="1"/>
          <p:nvPr/>
        </p:nvSpPr>
        <p:spPr>
          <a:xfrm>
            <a:off x="8827368" y="2455168"/>
            <a:ext cx="2134002" cy="523220"/>
          </a:xfrm>
          <a:prstGeom prst="rect">
            <a:avLst/>
          </a:prstGeom>
          <a:solidFill>
            <a:srgbClr val="FFFF00"/>
          </a:solidFill>
          <a:ln>
            <a:solidFill>
              <a:schemeClr val="tx1"/>
            </a:solidFill>
          </a:ln>
        </p:spPr>
        <p:txBody>
          <a:bodyPr wrap="square" rtlCol="0">
            <a:spAutoFit/>
          </a:bodyPr>
          <a:lstStyle/>
          <a:p>
            <a:r>
              <a:rPr lang="en-US" sz="1400" dirty="0"/>
              <a:t>We will copy this record to our institution</a:t>
            </a:r>
          </a:p>
        </p:txBody>
      </p:sp>
      <p:cxnSp>
        <p:nvCxnSpPr>
          <p:cNvPr id="18" name="Straight Connector 17">
            <a:extLst>
              <a:ext uri="{FF2B5EF4-FFF2-40B4-BE49-F238E27FC236}">
                <a16:creationId xmlns:a16="http://schemas.microsoft.com/office/drawing/2014/main" id="{11FD7FD0-3F2D-D3BF-3F43-95370E32F8CB}"/>
              </a:ext>
            </a:extLst>
          </p:cNvPr>
          <p:cNvCxnSpPr>
            <a:cxnSpLocks/>
          </p:cNvCxnSpPr>
          <p:nvPr/>
        </p:nvCxnSpPr>
        <p:spPr>
          <a:xfrm flipV="1">
            <a:off x="10483552" y="1870289"/>
            <a:ext cx="360040" cy="56070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53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3</a:t>
            </a:fld>
            <a:endParaRPr lang="en-GB" dirty="0"/>
          </a:p>
        </p:txBody>
      </p:sp>
    </p:spTree>
    <p:extLst>
      <p:ext uri="{BB962C8B-B14F-4D97-AF65-F5344CB8AC3E}">
        <p14:creationId xmlns:p14="http://schemas.microsoft.com/office/powerpoint/2010/main" val="314361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99C3D-68B5-9A65-3263-BB5DAD30757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20CE6A9-7E31-3594-DEE2-2A6495863142}"/>
              </a:ext>
            </a:extLst>
          </p:cNvPr>
          <p:cNvSpPr>
            <a:spLocks noGrp="1"/>
          </p:cNvSpPr>
          <p:nvPr>
            <p:ph type="title"/>
          </p:nvPr>
        </p:nvSpPr>
        <p:spPr/>
        <p:txBody>
          <a:bodyPr/>
          <a:lstStyle/>
          <a:p>
            <a:r>
              <a:rPr lang="en-US" dirty="0"/>
              <a:t>Example Two a - Copy from CZ and add non-preferred term</a:t>
            </a:r>
            <a:endParaRPr lang="en-NL" dirty="0"/>
          </a:p>
        </p:txBody>
      </p:sp>
      <p:sp>
        <p:nvSpPr>
          <p:cNvPr id="9" name="Slide Number Placeholder 5">
            <a:extLst>
              <a:ext uri="{FF2B5EF4-FFF2-40B4-BE49-F238E27FC236}">
                <a16:creationId xmlns:a16="http://schemas.microsoft.com/office/drawing/2014/main" id="{3EF049C4-4137-B15D-EC82-82B58A67211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30</a:t>
            </a:fld>
            <a:endParaRPr lang="en-GB"/>
          </a:p>
        </p:txBody>
      </p:sp>
      <p:sp>
        <p:nvSpPr>
          <p:cNvPr id="7" name="TextBox 6">
            <a:extLst>
              <a:ext uri="{FF2B5EF4-FFF2-40B4-BE49-F238E27FC236}">
                <a16:creationId xmlns:a16="http://schemas.microsoft.com/office/drawing/2014/main" id="{6A9AB6B1-70D2-79D9-F4B0-C1566C8921D0}"/>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0698359-00E3-3E90-FC3F-5C475FECDAF6}"/>
              </a:ext>
            </a:extLst>
          </p:cNvPr>
          <p:cNvSpPr txBox="1"/>
          <p:nvPr/>
        </p:nvSpPr>
        <p:spPr>
          <a:xfrm>
            <a:off x="365688" y="1131351"/>
            <a:ext cx="11205604" cy="754125"/>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After clicking “Copy” we will leave the default values for the vocabulary code and the originating system and click “Select”. </a:t>
            </a:r>
          </a:p>
        </p:txBody>
      </p:sp>
      <p:pic>
        <p:nvPicPr>
          <p:cNvPr id="3" name="Picture 2">
            <a:extLst>
              <a:ext uri="{FF2B5EF4-FFF2-40B4-BE49-F238E27FC236}">
                <a16:creationId xmlns:a16="http://schemas.microsoft.com/office/drawing/2014/main" id="{DACB996E-6490-8969-25CB-1A42671DA871}"/>
              </a:ext>
            </a:extLst>
          </p:cNvPr>
          <p:cNvPicPr>
            <a:picLocks noChangeAspect="1"/>
          </p:cNvPicPr>
          <p:nvPr/>
        </p:nvPicPr>
        <p:blipFill>
          <a:blip r:embed="rId2"/>
          <a:stretch>
            <a:fillRect/>
          </a:stretch>
        </p:blipFill>
        <p:spPr>
          <a:xfrm>
            <a:off x="1832967" y="2338235"/>
            <a:ext cx="8526065" cy="2181529"/>
          </a:xfrm>
          <a:prstGeom prst="rect">
            <a:avLst/>
          </a:prstGeom>
          <a:ln>
            <a:solidFill>
              <a:schemeClr val="tx1"/>
            </a:solidFill>
          </a:ln>
        </p:spPr>
      </p:pic>
      <p:sp>
        <p:nvSpPr>
          <p:cNvPr id="4" name="Rectangle 3">
            <a:extLst>
              <a:ext uri="{FF2B5EF4-FFF2-40B4-BE49-F238E27FC236}">
                <a16:creationId xmlns:a16="http://schemas.microsoft.com/office/drawing/2014/main" id="{9184427C-817B-7C01-2758-1F5067AC8AAE}"/>
              </a:ext>
            </a:extLst>
          </p:cNvPr>
          <p:cNvSpPr/>
          <p:nvPr/>
        </p:nvSpPr>
        <p:spPr>
          <a:xfrm>
            <a:off x="9635490" y="4057650"/>
            <a:ext cx="723542" cy="46211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3444167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90B25-DB77-38F5-32B1-900C01C5F02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7CBB2BA-93A1-8D2E-F826-95E4DA50F721}"/>
              </a:ext>
            </a:extLst>
          </p:cNvPr>
          <p:cNvSpPr>
            <a:spLocks noGrp="1"/>
          </p:cNvSpPr>
          <p:nvPr>
            <p:ph type="title"/>
          </p:nvPr>
        </p:nvSpPr>
        <p:spPr/>
        <p:txBody>
          <a:bodyPr/>
          <a:lstStyle/>
          <a:p>
            <a:r>
              <a:rPr lang="en-US" dirty="0"/>
              <a:t>Example Two a - Copy from CZ and add non-preferred term</a:t>
            </a:r>
            <a:endParaRPr lang="en-NL" dirty="0"/>
          </a:p>
        </p:txBody>
      </p:sp>
      <p:sp>
        <p:nvSpPr>
          <p:cNvPr id="9" name="Slide Number Placeholder 5">
            <a:extLst>
              <a:ext uri="{FF2B5EF4-FFF2-40B4-BE49-F238E27FC236}">
                <a16:creationId xmlns:a16="http://schemas.microsoft.com/office/drawing/2014/main" id="{C5C3C5F6-BE5B-0803-BCC2-38F95F5DAAE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31</a:t>
            </a:fld>
            <a:endParaRPr lang="en-GB"/>
          </a:p>
        </p:txBody>
      </p:sp>
      <p:sp>
        <p:nvSpPr>
          <p:cNvPr id="7" name="TextBox 6">
            <a:extLst>
              <a:ext uri="{FF2B5EF4-FFF2-40B4-BE49-F238E27FC236}">
                <a16:creationId xmlns:a16="http://schemas.microsoft.com/office/drawing/2014/main" id="{95F21496-8457-FB1E-E2FD-3EFC0BCA0B7F}"/>
              </a:ext>
            </a:extLst>
          </p:cNvPr>
          <p:cNvSpPr txBox="1"/>
          <p:nvPr/>
        </p:nvSpPr>
        <p:spPr>
          <a:xfrm>
            <a:off x="365688" y="1131352"/>
            <a:ext cx="11450673" cy="502485"/>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5A2538B7-28D4-DDF1-6B78-C3C89AAB457E}"/>
              </a:ext>
            </a:extLst>
          </p:cNvPr>
          <p:cNvSpPr txBox="1"/>
          <p:nvPr/>
        </p:nvSpPr>
        <p:spPr>
          <a:xfrm>
            <a:off x="365688" y="1131353"/>
            <a:ext cx="11421604" cy="4345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 new local authority record is created in the institution, and we edit it</a:t>
            </a:r>
          </a:p>
        </p:txBody>
      </p:sp>
      <p:pic>
        <p:nvPicPr>
          <p:cNvPr id="4" name="Picture 3">
            <a:extLst>
              <a:ext uri="{FF2B5EF4-FFF2-40B4-BE49-F238E27FC236}">
                <a16:creationId xmlns:a16="http://schemas.microsoft.com/office/drawing/2014/main" id="{A093CE0F-FCAE-D422-754A-302BB369AF9E}"/>
              </a:ext>
            </a:extLst>
          </p:cNvPr>
          <p:cNvPicPr>
            <a:picLocks noChangeAspect="1"/>
          </p:cNvPicPr>
          <p:nvPr/>
        </p:nvPicPr>
        <p:blipFill>
          <a:blip r:embed="rId2"/>
          <a:stretch>
            <a:fillRect/>
          </a:stretch>
        </p:blipFill>
        <p:spPr>
          <a:xfrm>
            <a:off x="0" y="1633837"/>
            <a:ext cx="12192000" cy="3978945"/>
          </a:xfrm>
          <a:prstGeom prst="rect">
            <a:avLst/>
          </a:prstGeom>
          <a:ln>
            <a:solidFill>
              <a:schemeClr val="tx1"/>
            </a:solidFill>
          </a:ln>
        </p:spPr>
      </p:pic>
      <p:sp>
        <p:nvSpPr>
          <p:cNvPr id="5" name="Rectangle 4">
            <a:extLst>
              <a:ext uri="{FF2B5EF4-FFF2-40B4-BE49-F238E27FC236}">
                <a16:creationId xmlns:a16="http://schemas.microsoft.com/office/drawing/2014/main" id="{D2AE2A3C-688E-9DFD-FFCC-CF5D42D377EC}"/>
              </a:ext>
            </a:extLst>
          </p:cNvPr>
          <p:cNvSpPr/>
          <p:nvPr/>
        </p:nvSpPr>
        <p:spPr>
          <a:xfrm>
            <a:off x="11597972" y="1666786"/>
            <a:ext cx="521804" cy="3520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CA3923-B0D3-6645-13EB-F10F1EA25C19}"/>
              </a:ext>
            </a:extLst>
          </p:cNvPr>
          <p:cNvSpPr txBox="1"/>
          <p:nvPr/>
        </p:nvSpPr>
        <p:spPr>
          <a:xfrm>
            <a:off x="9581748" y="2603758"/>
            <a:ext cx="2134002" cy="523220"/>
          </a:xfrm>
          <a:prstGeom prst="rect">
            <a:avLst/>
          </a:prstGeom>
          <a:solidFill>
            <a:srgbClr val="FFFF00"/>
          </a:solidFill>
          <a:ln>
            <a:solidFill>
              <a:schemeClr val="tx1"/>
            </a:solidFill>
          </a:ln>
        </p:spPr>
        <p:txBody>
          <a:bodyPr wrap="square" rtlCol="0">
            <a:spAutoFit/>
          </a:bodyPr>
          <a:lstStyle/>
          <a:p>
            <a:r>
              <a:rPr lang="en-US" sz="1400" dirty="0"/>
              <a:t>We will edit the record in our institution</a:t>
            </a:r>
          </a:p>
        </p:txBody>
      </p:sp>
      <p:cxnSp>
        <p:nvCxnSpPr>
          <p:cNvPr id="11" name="Straight Connector 10">
            <a:extLst>
              <a:ext uri="{FF2B5EF4-FFF2-40B4-BE49-F238E27FC236}">
                <a16:creationId xmlns:a16="http://schemas.microsoft.com/office/drawing/2014/main" id="{B4063D45-6277-7E5A-6F8A-DC7B50FA3C55}"/>
              </a:ext>
            </a:extLst>
          </p:cNvPr>
          <p:cNvCxnSpPr>
            <a:cxnSpLocks/>
          </p:cNvCxnSpPr>
          <p:nvPr/>
        </p:nvCxnSpPr>
        <p:spPr>
          <a:xfrm flipV="1">
            <a:off x="11237932" y="2018879"/>
            <a:ext cx="360040" cy="56070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E50F229-6D91-773B-83EA-0B25C60AED02}"/>
              </a:ext>
            </a:extLst>
          </p:cNvPr>
          <p:cNvPicPr>
            <a:picLocks noChangeAspect="1"/>
          </p:cNvPicPr>
          <p:nvPr/>
        </p:nvPicPr>
        <p:blipFill>
          <a:blip r:embed="rId3"/>
          <a:stretch>
            <a:fillRect/>
          </a:stretch>
        </p:blipFill>
        <p:spPr>
          <a:xfrm>
            <a:off x="9677049" y="3375506"/>
            <a:ext cx="2514951" cy="638264"/>
          </a:xfrm>
          <a:prstGeom prst="rect">
            <a:avLst/>
          </a:prstGeom>
        </p:spPr>
      </p:pic>
    </p:spTree>
    <p:extLst>
      <p:ext uri="{BB962C8B-B14F-4D97-AF65-F5344CB8AC3E}">
        <p14:creationId xmlns:p14="http://schemas.microsoft.com/office/powerpoint/2010/main" val="2686549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C4316-B0D1-767B-8142-12E0962DFDF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09C74F-71AD-2A8F-2400-AD57F95A9E86}"/>
              </a:ext>
            </a:extLst>
          </p:cNvPr>
          <p:cNvPicPr>
            <a:picLocks noChangeAspect="1"/>
          </p:cNvPicPr>
          <p:nvPr/>
        </p:nvPicPr>
        <p:blipFill>
          <a:blip r:embed="rId2"/>
          <a:stretch>
            <a:fillRect/>
          </a:stretch>
        </p:blipFill>
        <p:spPr>
          <a:xfrm>
            <a:off x="2613660" y="1265978"/>
            <a:ext cx="6472635" cy="4857320"/>
          </a:xfrm>
          <a:prstGeom prst="rect">
            <a:avLst/>
          </a:prstGeom>
          <a:ln>
            <a:solidFill>
              <a:schemeClr val="tx1"/>
            </a:solidFill>
          </a:ln>
        </p:spPr>
      </p:pic>
      <p:sp>
        <p:nvSpPr>
          <p:cNvPr id="10" name="Title 9">
            <a:extLst>
              <a:ext uri="{FF2B5EF4-FFF2-40B4-BE49-F238E27FC236}">
                <a16:creationId xmlns:a16="http://schemas.microsoft.com/office/drawing/2014/main" id="{56B8C957-306C-9ED0-6771-A36ECEE2A441}"/>
              </a:ext>
            </a:extLst>
          </p:cNvPr>
          <p:cNvSpPr>
            <a:spLocks noGrp="1"/>
          </p:cNvSpPr>
          <p:nvPr>
            <p:ph type="title"/>
          </p:nvPr>
        </p:nvSpPr>
        <p:spPr/>
        <p:txBody>
          <a:bodyPr/>
          <a:lstStyle/>
          <a:p>
            <a:r>
              <a:rPr lang="en-US" dirty="0"/>
              <a:t>Example Two a - Copy from CZ and add non-preferred term</a:t>
            </a:r>
            <a:endParaRPr lang="en-NL" dirty="0"/>
          </a:p>
        </p:txBody>
      </p:sp>
      <p:sp>
        <p:nvSpPr>
          <p:cNvPr id="9" name="Slide Number Placeholder 5">
            <a:extLst>
              <a:ext uri="{FF2B5EF4-FFF2-40B4-BE49-F238E27FC236}">
                <a16:creationId xmlns:a16="http://schemas.microsoft.com/office/drawing/2014/main" id="{A94BB0F4-49C1-29F9-C6A0-C8F806BBF68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32</a:t>
            </a:fld>
            <a:endParaRPr lang="en-GB"/>
          </a:p>
        </p:txBody>
      </p:sp>
      <p:sp>
        <p:nvSpPr>
          <p:cNvPr id="7" name="TextBox 6">
            <a:extLst>
              <a:ext uri="{FF2B5EF4-FFF2-40B4-BE49-F238E27FC236}">
                <a16:creationId xmlns:a16="http://schemas.microsoft.com/office/drawing/2014/main" id="{9DE9076F-A0A1-89C9-6B12-499C4AD15F6F}"/>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6" name="Rectangle 5">
            <a:extLst>
              <a:ext uri="{FF2B5EF4-FFF2-40B4-BE49-F238E27FC236}">
                <a16:creationId xmlns:a16="http://schemas.microsoft.com/office/drawing/2014/main" id="{BA31A71C-FD3A-DCEC-B232-58078A337666}"/>
              </a:ext>
            </a:extLst>
          </p:cNvPr>
          <p:cNvSpPr/>
          <p:nvPr/>
        </p:nvSpPr>
        <p:spPr>
          <a:xfrm>
            <a:off x="2752197" y="3815188"/>
            <a:ext cx="3229504" cy="52321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E0C58C89-0AE1-50BF-AB7A-B92ECF71B8AB}"/>
              </a:ext>
            </a:extLst>
          </p:cNvPr>
          <p:cNvSpPr/>
          <p:nvPr/>
        </p:nvSpPr>
        <p:spPr>
          <a:xfrm>
            <a:off x="2738161" y="3505201"/>
            <a:ext cx="3243539" cy="26770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TextBox 11">
            <a:extLst>
              <a:ext uri="{FF2B5EF4-FFF2-40B4-BE49-F238E27FC236}">
                <a16:creationId xmlns:a16="http://schemas.microsoft.com/office/drawing/2014/main" id="{B07986C9-DD6C-97DE-209F-F8A6CBFB4A05}"/>
              </a:ext>
            </a:extLst>
          </p:cNvPr>
          <p:cNvSpPr txBox="1"/>
          <p:nvPr/>
        </p:nvSpPr>
        <p:spPr>
          <a:xfrm>
            <a:off x="7440554" y="3159779"/>
            <a:ext cx="2636518" cy="507831"/>
          </a:xfrm>
          <a:prstGeom prst="rect">
            <a:avLst/>
          </a:prstGeom>
          <a:solidFill>
            <a:srgbClr val="FFFF00"/>
          </a:solidFill>
          <a:ln>
            <a:solidFill>
              <a:schemeClr val="tx1"/>
            </a:solidFill>
          </a:ln>
        </p:spPr>
        <p:txBody>
          <a:bodyPr wrap="square" rtlCol="0">
            <a:spAutoFit/>
          </a:bodyPr>
          <a:lstStyle/>
          <a:p>
            <a:r>
              <a:rPr lang="en-US" sz="1350" dirty="0"/>
              <a:t>We will leave the preferred term “Information technology”</a:t>
            </a:r>
          </a:p>
        </p:txBody>
      </p:sp>
      <p:sp>
        <p:nvSpPr>
          <p:cNvPr id="13" name="TextBox 12">
            <a:extLst>
              <a:ext uri="{FF2B5EF4-FFF2-40B4-BE49-F238E27FC236}">
                <a16:creationId xmlns:a16="http://schemas.microsoft.com/office/drawing/2014/main" id="{8103EA4C-6AF2-2EE9-EFFE-EA55D865C83F}"/>
              </a:ext>
            </a:extLst>
          </p:cNvPr>
          <p:cNvSpPr txBox="1"/>
          <p:nvPr/>
        </p:nvSpPr>
        <p:spPr>
          <a:xfrm>
            <a:off x="7440554" y="4091354"/>
            <a:ext cx="1944216" cy="523220"/>
          </a:xfrm>
          <a:prstGeom prst="rect">
            <a:avLst/>
          </a:prstGeom>
          <a:solidFill>
            <a:srgbClr val="FFFF00"/>
          </a:solidFill>
          <a:ln>
            <a:solidFill>
              <a:schemeClr val="tx1"/>
            </a:solidFill>
          </a:ln>
        </p:spPr>
        <p:txBody>
          <a:bodyPr wrap="square" rtlCol="0">
            <a:spAutoFit/>
          </a:bodyPr>
          <a:lstStyle/>
          <a:p>
            <a:r>
              <a:rPr lang="en-US" sz="1400" dirty="0"/>
              <a:t>These are our new non-preferred terms</a:t>
            </a:r>
          </a:p>
        </p:txBody>
      </p:sp>
      <p:cxnSp>
        <p:nvCxnSpPr>
          <p:cNvPr id="15" name="Straight Arrow Connector 14">
            <a:extLst>
              <a:ext uri="{FF2B5EF4-FFF2-40B4-BE49-F238E27FC236}">
                <a16:creationId xmlns:a16="http://schemas.microsoft.com/office/drawing/2014/main" id="{B6301557-CE36-9087-C582-04D5B6EFB4BD}"/>
              </a:ext>
            </a:extLst>
          </p:cNvPr>
          <p:cNvCxnSpPr>
            <a:cxnSpLocks/>
            <a:stCxn id="13" idx="1"/>
          </p:cNvCxnSpPr>
          <p:nvPr/>
        </p:nvCxnSpPr>
        <p:spPr>
          <a:xfrm flipH="1" flipV="1">
            <a:off x="5995735" y="4062799"/>
            <a:ext cx="1444819" cy="2901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1834E6F-023E-30D0-B11A-CCC738C73A87}"/>
              </a:ext>
            </a:extLst>
          </p:cNvPr>
          <p:cNvCxnSpPr>
            <a:cxnSpLocks/>
            <a:stCxn id="12" idx="1"/>
          </p:cNvCxnSpPr>
          <p:nvPr/>
        </p:nvCxnSpPr>
        <p:spPr>
          <a:xfrm flipH="1">
            <a:off x="5981700" y="3413695"/>
            <a:ext cx="1458854" cy="225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5FB162E-90F9-5E09-CFDE-C9F4BEFEC883}"/>
              </a:ext>
            </a:extLst>
          </p:cNvPr>
          <p:cNvSpPr txBox="1"/>
          <p:nvPr/>
        </p:nvSpPr>
        <p:spPr>
          <a:xfrm>
            <a:off x="8205720" y="1542540"/>
            <a:ext cx="2636518" cy="507831"/>
          </a:xfrm>
          <a:prstGeom prst="rect">
            <a:avLst/>
          </a:prstGeom>
          <a:solidFill>
            <a:srgbClr val="FFFF00"/>
          </a:solidFill>
          <a:ln>
            <a:solidFill>
              <a:schemeClr val="tx1"/>
            </a:solidFill>
          </a:ln>
        </p:spPr>
        <p:txBody>
          <a:bodyPr wrap="square" rtlCol="0">
            <a:spAutoFit/>
          </a:bodyPr>
          <a:lstStyle/>
          <a:p>
            <a:r>
              <a:rPr lang="en-US" sz="1350" dirty="0"/>
              <a:t>We have edited the record in our institution</a:t>
            </a:r>
          </a:p>
        </p:txBody>
      </p:sp>
      <p:sp>
        <p:nvSpPr>
          <p:cNvPr id="19" name="TextBox 18">
            <a:extLst>
              <a:ext uri="{FF2B5EF4-FFF2-40B4-BE49-F238E27FC236}">
                <a16:creationId xmlns:a16="http://schemas.microsoft.com/office/drawing/2014/main" id="{6590CE91-71FB-B3D2-428B-11D9B296CEAA}"/>
              </a:ext>
            </a:extLst>
          </p:cNvPr>
          <p:cNvSpPr txBox="1"/>
          <p:nvPr/>
        </p:nvSpPr>
        <p:spPr>
          <a:xfrm>
            <a:off x="528220" y="2434381"/>
            <a:ext cx="1973216" cy="715581"/>
          </a:xfrm>
          <a:prstGeom prst="rect">
            <a:avLst/>
          </a:prstGeom>
          <a:solidFill>
            <a:srgbClr val="FFFF00"/>
          </a:solidFill>
          <a:ln>
            <a:solidFill>
              <a:schemeClr val="tx1"/>
            </a:solidFill>
          </a:ln>
        </p:spPr>
        <p:txBody>
          <a:bodyPr wrap="square" rtlCol="0">
            <a:spAutoFit/>
          </a:bodyPr>
          <a:lstStyle/>
          <a:p>
            <a:r>
              <a:rPr lang="en-US" sz="1350" dirty="0"/>
              <a:t>We have also removed other fields and added our own 035 field</a:t>
            </a:r>
          </a:p>
        </p:txBody>
      </p:sp>
    </p:spTree>
    <p:extLst>
      <p:ext uri="{BB962C8B-B14F-4D97-AF65-F5344CB8AC3E}">
        <p14:creationId xmlns:p14="http://schemas.microsoft.com/office/powerpoint/2010/main" val="3517439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1F060-8E0B-438C-73AA-5867DD466E4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D4C9532-1FAD-9579-39CE-6B901379A6B5}"/>
              </a:ext>
            </a:extLst>
          </p:cNvPr>
          <p:cNvPicPr>
            <a:picLocks noChangeAspect="1"/>
          </p:cNvPicPr>
          <p:nvPr/>
        </p:nvPicPr>
        <p:blipFill>
          <a:blip r:embed="rId2"/>
          <a:stretch>
            <a:fillRect/>
          </a:stretch>
        </p:blipFill>
        <p:spPr>
          <a:xfrm>
            <a:off x="3230055" y="4313991"/>
            <a:ext cx="6473952" cy="1502680"/>
          </a:xfrm>
          <a:prstGeom prst="rect">
            <a:avLst/>
          </a:prstGeom>
          <a:ln>
            <a:solidFill>
              <a:schemeClr val="tx1"/>
            </a:solidFill>
          </a:ln>
        </p:spPr>
      </p:pic>
      <p:sp>
        <p:nvSpPr>
          <p:cNvPr id="10" name="Title 9">
            <a:extLst>
              <a:ext uri="{FF2B5EF4-FFF2-40B4-BE49-F238E27FC236}">
                <a16:creationId xmlns:a16="http://schemas.microsoft.com/office/drawing/2014/main" id="{84C38B30-07A4-7F11-CE49-0E7634E7E01D}"/>
              </a:ext>
            </a:extLst>
          </p:cNvPr>
          <p:cNvSpPr>
            <a:spLocks noGrp="1"/>
          </p:cNvSpPr>
          <p:nvPr>
            <p:ph type="title"/>
          </p:nvPr>
        </p:nvSpPr>
        <p:spPr/>
        <p:txBody>
          <a:bodyPr/>
          <a:lstStyle/>
          <a:p>
            <a:r>
              <a:rPr lang="en-US" dirty="0"/>
              <a:t>Example Two a - Copy from CZ and add non-preferred term</a:t>
            </a:r>
            <a:endParaRPr lang="en-NL" dirty="0"/>
          </a:p>
        </p:txBody>
      </p:sp>
      <p:sp>
        <p:nvSpPr>
          <p:cNvPr id="9" name="Slide Number Placeholder 5">
            <a:extLst>
              <a:ext uri="{FF2B5EF4-FFF2-40B4-BE49-F238E27FC236}">
                <a16:creationId xmlns:a16="http://schemas.microsoft.com/office/drawing/2014/main" id="{D3DCC250-0B31-27D0-D3AF-F22D7D7DB56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33</a:t>
            </a:fld>
            <a:endParaRPr lang="en-GB"/>
          </a:p>
        </p:txBody>
      </p:sp>
      <p:sp>
        <p:nvSpPr>
          <p:cNvPr id="7" name="TextBox 6">
            <a:extLst>
              <a:ext uri="{FF2B5EF4-FFF2-40B4-BE49-F238E27FC236}">
                <a16:creationId xmlns:a16="http://schemas.microsoft.com/office/drawing/2014/main" id="{406C14F5-F3B3-43C1-2F91-38CE3ED013CE}"/>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ED28539E-7D13-AC46-E9B4-6CEB95A4F603}"/>
              </a:ext>
            </a:extLst>
          </p:cNvPr>
          <p:cNvSpPr txBox="1"/>
          <p:nvPr/>
        </p:nvSpPr>
        <p:spPr>
          <a:xfrm>
            <a:off x="365688" y="1131351"/>
            <a:ext cx="11421604" cy="15507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 will now save bibliographic record with title “Advanced methodologies and technologies in library science, information management, and scholarly inquiry” which has the non-preferred term “IT specialists” from the local authority record.  </a:t>
            </a:r>
          </a:p>
          <a:p>
            <a:r>
              <a:rPr lang="en-US" dirty="0"/>
              <a:t>We are not doing “Open Authority Headings” (F3) to look for a heading, we are just saving the record</a:t>
            </a:r>
          </a:p>
        </p:txBody>
      </p:sp>
      <p:sp>
        <p:nvSpPr>
          <p:cNvPr id="5" name="Rectangle 4">
            <a:extLst>
              <a:ext uri="{FF2B5EF4-FFF2-40B4-BE49-F238E27FC236}">
                <a16:creationId xmlns:a16="http://schemas.microsoft.com/office/drawing/2014/main" id="{F8237D95-58F9-00FD-3153-F625EE8EA7AB}"/>
              </a:ext>
            </a:extLst>
          </p:cNvPr>
          <p:cNvSpPr/>
          <p:nvPr/>
        </p:nvSpPr>
        <p:spPr>
          <a:xfrm>
            <a:off x="3253362" y="4886087"/>
            <a:ext cx="3890388" cy="33851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TextBox 5">
            <a:extLst>
              <a:ext uri="{FF2B5EF4-FFF2-40B4-BE49-F238E27FC236}">
                <a16:creationId xmlns:a16="http://schemas.microsoft.com/office/drawing/2014/main" id="{3ADFE5B8-6449-8727-822E-E3A28E8DE5B9}"/>
              </a:ext>
            </a:extLst>
          </p:cNvPr>
          <p:cNvSpPr txBox="1"/>
          <p:nvPr/>
        </p:nvSpPr>
        <p:spPr>
          <a:xfrm>
            <a:off x="239615" y="3319093"/>
            <a:ext cx="2191227" cy="998690"/>
          </a:xfrm>
          <a:prstGeom prst="rect">
            <a:avLst/>
          </a:prstGeom>
          <a:solidFill>
            <a:srgbClr val="FFFF00"/>
          </a:solidFill>
          <a:ln>
            <a:solidFill>
              <a:schemeClr val="tx1"/>
            </a:solidFill>
          </a:ln>
        </p:spPr>
        <p:txBody>
          <a:bodyPr wrap="square" rtlCol="0">
            <a:noAutofit/>
          </a:bodyPr>
          <a:lstStyle/>
          <a:p>
            <a:pPr algn="l"/>
            <a:r>
              <a:rPr lang="en-US" sz="1400" dirty="0"/>
              <a:t>This is a 650 field with 2</a:t>
            </a:r>
            <a:r>
              <a:rPr lang="en-US" sz="1400" baseline="30000" dirty="0"/>
              <a:t>nd</a:t>
            </a:r>
            <a:r>
              <a:rPr lang="en-US" sz="1400" dirty="0"/>
              <a:t> indicator 0 so it should try to match on LCSH authority records</a:t>
            </a:r>
          </a:p>
        </p:txBody>
      </p:sp>
      <p:cxnSp>
        <p:nvCxnSpPr>
          <p:cNvPr id="11" name="Straight Arrow Connector 10">
            <a:extLst>
              <a:ext uri="{FF2B5EF4-FFF2-40B4-BE49-F238E27FC236}">
                <a16:creationId xmlns:a16="http://schemas.microsoft.com/office/drawing/2014/main" id="{7930C00B-5DD8-E8C2-C8B6-7B4F9FA7EC43}"/>
              </a:ext>
            </a:extLst>
          </p:cNvPr>
          <p:cNvCxnSpPr>
            <a:cxnSpLocks/>
          </p:cNvCxnSpPr>
          <p:nvPr/>
        </p:nvCxnSpPr>
        <p:spPr>
          <a:xfrm>
            <a:off x="1315372" y="5072312"/>
            <a:ext cx="18457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F8960F5-26D4-0CA6-4576-E899B0CF0CE4}"/>
              </a:ext>
            </a:extLst>
          </p:cNvPr>
          <p:cNvCxnSpPr>
            <a:cxnSpLocks/>
          </p:cNvCxnSpPr>
          <p:nvPr/>
        </p:nvCxnSpPr>
        <p:spPr>
          <a:xfrm>
            <a:off x="1316283" y="4373921"/>
            <a:ext cx="0" cy="681425"/>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335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59E71-855C-062D-18F0-FD43C79FA5C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F65697E-5B1B-639B-CD46-31015D657C91}"/>
              </a:ext>
            </a:extLst>
          </p:cNvPr>
          <p:cNvPicPr>
            <a:picLocks noChangeAspect="1"/>
          </p:cNvPicPr>
          <p:nvPr/>
        </p:nvPicPr>
        <p:blipFill>
          <a:blip r:embed="rId2"/>
          <a:stretch>
            <a:fillRect/>
          </a:stretch>
        </p:blipFill>
        <p:spPr>
          <a:xfrm>
            <a:off x="2650806" y="3163814"/>
            <a:ext cx="6473952" cy="1443749"/>
          </a:xfrm>
          <a:prstGeom prst="rect">
            <a:avLst/>
          </a:prstGeom>
          <a:ln>
            <a:solidFill>
              <a:schemeClr val="tx1"/>
            </a:solidFill>
          </a:ln>
        </p:spPr>
      </p:pic>
      <p:sp>
        <p:nvSpPr>
          <p:cNvPr id="10" name="Title 9">
            <a:extLst>
              <a:ext uri="{FF2B5EF4-FFF2-40B4-BE49-F238E27FC236}">
                <a16:creationId xmlns:a16="http://schemas.microsoft.com/office/drawing/2014/main" id="{51CF9E1E-4989-48D8-CC43-453DE468127C}"/>
              </a:ext>
            </a:extLst>
          </p:cNvPr>
          <p:cNvSpPr>
            <a:spLocks noGrp="1"/>
          </p:cNvSpPr>
          <p:nvPr>
            <p:ph type="title"/>
          </p:nvPr>
        </p:nvSpPr>
        <p:spPr/>
        <p:txBody>
          <a:bodyPr/>
          <a:lstStyle/>
          <a:p>
            <a:r>
              <a:rPr lang="en-US" dirty="0"/>
              <a:t>Example Two a - Copy from CZ and add non-preferred term</a:t>
            </a:r>
            <a:endParaRPr lang="en-NL" dirty="0"/>
          </a:p>
        </p:txBody>
      </p:sp>
      <p:sp>
        <p:nvSpPr>
          <p:cNvPr id="9" name="Slide Number Placeholder 5">
            <a:extLst>
              <a:ext uri="{FF2B5EF4-FFF2-40B4-BE49-F238E27FC236}">
                <a16:creationId xmlns:a16="http://schemas.microsoft.com/office/drawing/2014/main" id="{212D9C73-B9A1-087F-BC4B-42911E66ABD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34</a:t>
            </a:fld>
            <a:endParaRPr lang="en-GB"/>
          </a:p>
        </p:txBody>
      </p:sp>
      <p:sp>
        <p:nvSpPr>
          <p:cNvPr id="7" name="TextBox 6">
            <a:extLst>
              <a:ext uri="{FF2B5EF4-FFF2-40B4-BE49-F238E27FC236}">
                <a16:creationId xmlns:a16="http://schemas.microsoft.com/office/drawing/2014/main" id="{29EF0741-51F9-A472-6432-3DD25147BB9B}"/>
              </a:ext>
            </a:extLst>
          </p:cNvPr>
          <p:cNvSpPr txBox="1"/>
          <p:nvPr/>
        </p:nvSpPr>
        <p:spPr>
          <a:xfrm>
            <a:off x="365688" y="1131353"/>
            <a:ext cx="11450673" cy="58314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D05BBCBF-805D-38EE-744E-903534255029}"/>
              </a:ext>
            </a:extLst>
          </p:cNvPr>
          <p:cNvSpPr txBox="1"/>
          <p:nvPr/>
        </p:nvSpPr>
        <p:spPr>
          <a:xfrm>
            <a:off x="365688" y="1131352"/>
            <a:ext cx="11421604" cy="49170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bibliographic heading links to an authority record and we will click the binoculars</a:t>
            </a:r>
          </a:p>
        </p:txBody>
      </p:sp>
      <p:sp>
        <p:nvSpPr>
          <p:cNvPr id="16" name="Rectangle 15">
            <a:extLst>
              <a:ext uri="{FF2B5EF4-FFF2-40B4-BE49-F238E27FC236}">
                <a16:creationId xmlns:a16="http://schemas.microsoft.com/office/drawing/2014/main" id="{6B4AFA9C-652E-2A6C-4AFC-A2318BFAC20D}"/>
              </a:ext>
            </a:extLst>
          </p:cNvPr>
          <p:cNvSpPr/>
          <p:nvPr/>
        </p:nvSpPr>
        <p:spPr>
          <a:xfrm flipH="1">
            <a:off x="2674620" y="3723453"/>
            <a:ext cx="417854" cy="387347"/>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642137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74F2A-3012-F6F0-0FA6-94827D4943F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9E4F4C7-D27E-B69C-7EF5-B0AEE863D86E}"/>
              </a:ext>
            </a:extLst>
          </p:cNvPr>
          <p:cNvPicPr>
            <a:picLocks noChangeAspect="1"/>
          </p:cNvPicPr>
          <p:nvPr/>
        </p:nvPicPr>
        <p:blipFill>
          <a:blip r:embed="rId2"/>
          <a:stretch>
            <a:fillRect/>
          </a:stretch>
        </p:blipFill>
        <p:spPr>
          <a:xfrm>
            <a:off x="0" y="1548119"/>
            <a:ext cx="12192000" cy="4630442"/>
          </a:xfrm>
          <a:prstGeom prst="rect">
            <a:avLst/>
          </a:prstGeom>
          <a:ln>
            <a:solidFill>
              <a:schemeClr val="tx1"/>
            </a:solidFill>
          </a:ln>
        </p:spPr>
      </p:pic>
      <p:sp>
        <p:nvSpPr>
          <p:cNvPr id="10" name="Title 9">
            <a:extLst>
              <a:ext uri="{FF2B5EF4-FFF2-40B4-BE49-F238E27FC236}">
                <a16:creationId xmlns:a16="http://schemas.microsoft.com/office/drawing/2014/main" id="{CA4AC28E-2672-50DC-315B-81A8BE36DF5C}"/>
              </a:ext>
            </a:extLst>
          </p:cNvPr>
          <p:cNvSpPr>
            <a:spLocks noGrp="1"/>
          </p:cNvSpPr>
          <p:nvPr>
            <p:ph type="title"/>
          </p:nvPr>
        </p:nvSpPr>
        <p:spPr/>
        <p:txBody>
          <a:bodyPr/>
          <a:lstStyle/>
          <a:p>
            <a:r>
              <a:rPr lang="en-US" dirty="0"/>
              <a:t>Example Two a - Copy from CZ and add non-preferred term</a:t>
            </a:r>
            <a:endParaRPr lang="en-NL" dirty="0"/>
          </a:p>
        </p:txBody>
      </p:sp>
      <p:sp>
        <p:nvSpPr>
          <p:cNvPr id="9" name="Slide Number Placeholder 5">
            <a:extLst>
              <a:ext uri="{FF2B5EF4-FFF2-40B4-BE49-F238E27FC236}">
                <a16:creationId xmlns:a16="http://schemas.microsoft.com/office/drawing/2014/main" id="{19F348F7-11F6-CB09-0352-89254418367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35</a:t>
            </a:fld>
            <a:endParaRPr lang="en-GB"/>
          </a:p>
        </p:txBody>
      </p:sp>
      <p:sp>
        <p:nvSpPr>
          <p:cNvPr id="7" name="TextBox 6">
            <a:extLst>
              <a:ext uri="{FF2B5EF4-FFF2-40B4-BE49-F238E27FC236}">
                <a16:creationId xmlns:a16="http://schemas.microsoft.com/office/drawing/2014/main" id="{2F094023-58CA-0393-8F11-99B27A1DFE62}"/>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05DD9F6F-7BF4-9E55-3BE4-DE31FE29FDF8}"/>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 see that it has linked to the local authority record</a:t>
            </a:r>
          </a:p>
        </p:txBody>
      </p:sp>
      <p:sp>
        <p:nvSpPr>
          <p:cNvPr id="4" name="Rectangle 3">
            <a:extLst>
              <a:ext uri="{FF2B5EF4-FFF2-40B4-BE49-F238E27FC236}">
                <a16:creationId xmlns:a16="http://schemas.microsoft.com/office/drawing/2014/main" id="{1942BB44-AE84-0F9F-1A84-7DE9D1610D02}"/>
              </a:ext>
            </a:extLst>
          </p:cNvPr>
          <p:cNvSpPr/>
          <p:nvPr/>
        </p:nvSpPr>
        <p:spPr>
          <a:xfrm>
            <a:off x="6136744" y="4338321"/>
            <a:ext cx="2244462" cy="25653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D63EE84F-52A3-FFCB-B8A8-CAB053A9FB3E}"/>
              </a:ext>
            </a:extLst>
          </p:cNvPr>
          <p:cNvSpPr/>
          <p:nvPr/>
        </p:nvSpPr>
        <p:spPr>
          <a:xfrm>
            <a:off x="0" y="3255010"/>
            <a:ext cx="375639" cy="26543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3890585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EF715-6B32-D4F8-AA1D-C1AB761124E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310DFCD-32A9-87D9-8194-7F2D85C51A42}"/>
              </a:ext>
            </a:extLst>
          </p:cNvPr>
          <p:cNvPicPr>
            <a:picLocks noChangeAspect="1"/>
          </p:cNvPicPr>
          <p:nvPr/>
        </p:nvPicPr>
        <p:blipFill>
          <a:blip r:embed="rId2"/>
          <a:stretch>
            <a:fillRect/>
          </a:stretch>
        </p:blipFill>
        <p:spPr>
          <a:xfrm>
            <a:off x="194439" y="1971471"/>
            <a:ext cx="11803122" cy="2915057"/>
          </a:xfrm>
          <a:prstGeom prst="rect">
            <a:avLst/>
          </a:prstGeom>
          <a:ln>
            <a:solidFill>
              <a:schemeClr val="tx1"/>
            </a:solidFill>
          </a:ln>
        </p:spPr>
      </p:pic>
      <p:sp>
        <p:nvSpPr>
          <p:cNvPr id="10" name="Title 9">
            <a:extLst>
              <a:ext uri="{FF2B5EF4-FFF2-40B4-BE49-F238E27FC236}">
                <a16:creationId xmlns:a16="http://schemas.microsoft.com/office/drawing/2014/main" id="{E03E02B0-AA9B-DD7A-1D25-CFEBDD6C335B}"/>
              </a:ext>
            </a:extLst>
          </p:cNvPr>
          <p:cNvSpPr>
            <a:spLocks noGrp="1"/>
          </p:cNvSpPr>
          <p:nvPr>
            <p:ph type="title"/>
          </p:nvPr>
        </p:nvSpPr>
        <p:spPr/>
        <p:txBody>
          <a:bodyPr/>
          <a:lstStyle/>
          <a:p>
            <a:r>
              <a:rPr lang="en-US" dirty="0"/>
              <a:t>Example Two a - Copy from CZ and add non-preferred term</a:t>
            </a:r>
            <a:endParaRPr lang="en-NL" dirty="0"/>
          </a:p>
        </p:txBody>
      </p:sp>
      <p:sp>
        <p:nvSpPr>
          <p:cNvPr id="9" name="Slide Number Placeholder 5">
            <a:extLst>
              <a:ext uri="{FF2B5EF4-FFF2-40B4-BE49-F238E27FC236}">
                <a16:creationId xmlns:a16="http://schemas.microsoft.com/office/drawing/2014/main" id="{7F8E52DE-8A4F-EC25-BF7D-4FB9161CBE0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36</a:t>
            </a:fld>
            <a:endParaRPr lang="en-GB"/>
          </a:p>
        </p:txBody>
      </p:sp>
      <p:sp>
        <p:nvSpPr>
          <p:cNvPr id="7" name="TextBox 6">
            <a:extLst>
              <a:ext uri="{FF2B5EF4-FFF2-40B4-BE49-F238E27FC236}">
                <a16:creationId xmlns:a16="http://schemas.microsoft.com/office/drawing/2014/main" id="{3EA908CB-C58B-27C9-50BD-9CB828D17F51}"/>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DA4B4D2-DC85-C33F-68F5-8757661427BA}"/>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regularly scheduled job “Authorities – Preferred Term Correction” runs</a:t>
            </a:r>
          </a:p>
        </p:txBody>
      </p:sp>
      <p:sp>
        <p:nvSpPr>
          <p:cNvPr id="4" name="Rectangle 3">
            <a:extLst>
              <a:ext uri="{FF2B5EF4-FFF2-40B4-BE49-F238E27FC236}">
                <a16:creationId xmlns:a16="http://schemas.microsoft.com/office/drawing/2014/main" id="{BD4AD09C-103D-052D-EA89-5BE779A8D146}"/>
              </a:ext>
            </a:extLst>
          </p:cNvPr>
          <p:cNvSpPr/>
          <p:nvPr/>
        </p:nvSpPr>
        <p:spPr>
          <a:xfrm>
            <a:off x="2293248" y="4407210"/>
            <a:ext cx="2450202" cy="445027"/>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4143523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96E34-B574-9024-4E19-D26CA59A4C5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044A84D-1E25-24CA-10D9-F7068024D92F}"/>
              </a:ext>
            </a:extLst>
          </p:cNvPr>
          <p:cNvPicPr>
            <a:picLocks noChangeAspect="1"/>
          </p:cNvPicPr>
          <p:nvPr/>
        </p:nvPicPr>
        <p:blipFill>
          <a:blip r:embed="rId2"/>
          <a:stretch>
            <a:fillRect/>
          </a:stretch>
        </p:blipFill>
        <p:spPr>
          <a:xfrm>
            <a:off x="0" y="4356056"/>
            <a:ext cx="12192000" cy="637628"/>
          </a:xfrm>
          <a:prstGeom prst="rect">
            <a:avLst/>
          </a:prstGeom>
          <a:ln>
            <a:solidFill>
              <a:schemeClr val="tx1"/>
            </a:solidFill>
          </a:ln>
        </p:spPr>
      </p:pic>
      <p:sp>
        <p:nvSpPr>
          <p:cNvPr id="10" name="Title 9">
            <a:extLst>
              <a:ext uri="{FF2B5EF4-FFF2-40B4-BE49-F238E27FC236}">
                <a16:creationId xmlns:a16="http://schemas.microsoft.com/office/drawing/2014/main" id="{19B9EC53-C0E5-0EC3-FEB8-45E672ED1398}"/>
              </a:ext>
            </a:extLst>
          </p:cNvPr>
          <p:cNvSpPr>
            <a:spLocks noGrp="1"/>
          </p:cNvSpPr>
          <p:nvPr>
            <p:ph type="title"/>
          </p:nvPr>
        </p:nvSpPr>
        <p:spPr/>
        <p:txBody>
          <a:bodyPr/>
          <a:lstStyle/>
          <a:p>
            <a:r>
              <a:rPr lang="en-US" dirty="0"/>
              <a:t>Example Two a - Copy from CZ and add non-preferred term</a:t>
            </a:r>
            <a:endParaRPr lang="en-NL" dirty="0"/>
          </a:p>
        </p:txBody>
      </p:sp>
      <p:sp>
        <p:nvSpPr>
          <p:cNvPr id="9" name="Slide Number Placeholder 5">
            <a:extLst>
              <a:ext uri="{FF2B5EF4-FFF2-40B4-BE49-F238E27FC236}">
                <a16:creationId xmlns:a16="http://schemas.microsoft.com/office/drawing/2014/main" id="{4AB44542-F9F4-C1DC-2389-78F1E4D22F0F}"/>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37</a:t>
            </a:fld>
            <a:endParaRPr lang="en-GB"/>
          </a:p>
        </p:txBody>
      </p:sp>
      <p:sp>
        <p:nvSpPr>
          <p:cNvPr id="7" name="TextBox 6">
            <a:extLst>
              <a:ext uri="{FF2B5EF4-FFF2-40B4-BE49-F238E27FC236}">
                <a16:creationId xmlns:a16="http://schemas.microsoft.com/office/drawing/2014/main" id="{C24E92AB-F010-1FB2-1BC5-73AFC48DD53B}"/>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57B17659-2D2D-5130-7552-2DFF45925DD0}"/>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In the job report for “Authorities – Preferred Term Correction” we see that the heading was updated</a:t>
            </a:r>
          </a:p>
        </p:txBody>
      </p:sp>
      <p:sp>
        <p:nvSpPr>
          <p:cNvPr id="4" name="Rectangle 3">
            <a:extLst>
              <a:ext uri="{FF2B5EF4-FFF2-40B4-BE49-F238E27FC236}">
                <a16:creationId xmlns:a16="http://schemas.microsoft.com/office/drawing/2014/main" id="{7B12BD2B-579C-F221-D373-FC243EEAB2C9}"/>
              </a:ext>
            </a:extLst>
          </p:cNvPr>
          <p:cNvSpPr/>
          <p:nvPr/>
        </p:nvSpPr>
        <p:spPr>
          <a:xfrm>
            <a:off x="3920490" y="4346891"/>
            <a:ext cx="8149590" cy="68007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pic>
        <p:nvPicPr>
          <p:cNvPr id="11" name="Picture 10">
            <a:extLst>
              <a:ext uri="{FF2B5EF4-FFF2-40B4-BE49-F238E27FC236}">
                <a16:creationId xmlns:a16="http://schemas.microsoft.com/office/drawing/2014/main" id="{93A4918D-872B-3046-F64B-E502B9A075E4}"/>
              </a:ext>
            </a:extLst>
          </p:cNvPr>
          <p:cNvPicPr>
            <a:picLocks noChangeAspect="1"/>
          </p:cNvPicPr>
          <p:nvPr/>
        </p:nvPicPr>
        <p:blipFill>
          <a:blip r:embed="rId3"/>
          <a:stretch>
            <a:fillRect/>
          </a:stretch>
        </p:blipFill>
        <p:spPr>
          <a:xfrm>
            <a:off x="3654742" y="1718309"/>
            <a:ext cx="4333875" cy="1733550"/>
          </a:xfrm>
          <a:prstGeom prst="rect">
            <a:avLst/>
          </a:prstGeom>
          <a:ln>
            <a:solidFill>
              <a:schemeClr val="tx1"/>
            </a:solidFill>
          </a:ln>
        </p:spPr>
      </p:pic>
    </p:spTree>
    <p:extLst>
      <p:ext uri="{BB962C8B-B14F-4D97-AF65-F5344CB8AC3E}">
        <p14:creationId xmlns:p14="http://schemas.microsoft.com/office/powerpoint/2010/main" val="889505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8B2C3-3CE7-69B3-B833-F3C829EFE69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05691E5-B7C1-E40B-2CF3-B8455D03751F}"/>
              </a:ext>
            </a:extLst>
          </p:cNvPr>
          <p:cNvPicPr>
            <a:picLocks noChangeAspect="1"/>
          </p:cNvPicPr>
          <p:nvPr/>
        </p:nvPicPr>
        <p:blipFill>
          <a:blip r:embed="rId2"/>
          <a:stretch>
            <a:fillRect/>
          </a:stretch>
        </p:blipFill>
        <p:spPr>
          <a:xfrm>
            <a:off x="1596018" y="2833687"/>
            <a:ext cx="9230991" cy="1916734"/>
          </a:xfrm>
          <a:prstGeom prst="rect">
            <a:avLst/>
          </a:prstGeom>
          <a:ln>
            <a:solidFill>
              <a:schemeClr val="tx1"/>
            </a:solidFill>
          </a:ln>
        </p:spPr>
      </p:pic>
      <p:sp>
        <p:nvSpPr>
          <p:cNvPr id="10" name="Title 9">
            <a:extLst>
              <a:ext uri="{FF2B5EF4-FFF2-40B4-BE49-F238E27FC236}">
                <a16:creationId xmlns:a16="http://schemas.microsoft.com/office/drawing/2014/main" id="{28867068-F6A9-242A-D316-1A7FEED4EBE0}"/>
              </a:ext>
            </a:extLst>
          </p:cNvPr>
          <p:cNvSpPr>
            <a:spLocks noGrp="1"/>
          </p:cNvSpPr>
          <p:nvPr>
            <p:ph type="title"/>
          </p:nvPr>
        </p:nvSpPr>
        <p:spPr/>
        <p:txBody>
          <a:bodyPr/>
          <a:lstStyle/>
          <a:p>
            <a:r>
              <a:rPr lang="en-US" dirty="0"/>
              <a:t>Example Two a - Copy from CZ and add non-preferred term</a:t>
            </a:r>
            <a:endParaRPr lang="en-NL" dirty="0"/>
          </a:p>
        </p:txBody>
      </p:sp>
      <p:sp>
        <p:nvSpPr>
          <p:cNvPr id="9" name="Slide Number Placeholder 5">
            <a:extLst>
              <a:ext uri="{FF2B5EF4-FFF2-40B4-BE49-F238E27FC236}">
                <a16:creationId xmlns:a16="http://schemas.microsoft.com/office/drawing/2014/main" id="{AA95115F-F27F-F174-1A92-008285D2C384}"/>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38</a:t>
            </a:fld>
            <a:endParaRPr lang="en-GB"/>
          </a:p>
        </p:txBody>
      </p:sp>
      <p:sp>
        <p:nvSpPr>
          <p:cNvPr id="7" name="TextBox 6">
            <a:extLst>
              <a:ext uri="{FF2B5EF4-FFF2-40B4-BE49-F238E27FC236}">
                <a16:creationId xmlns:a16="http://schemas.microsoft.com/office/drawing/2014/main" id="{8487D821-0BBC-F194-BA8B-1A9D808343D5}"/>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A27EA87D-45FF-4B34-3D5E-8F7F9FF6D014}"/>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bibliographic record was updated from non preferred term “IT specialists” to preferred term “Information technology”</a:t>
            </a:r>
          </a:p>
        </p:txBody>
      </p:sp>
      <p:sp>
        <p:nvSpPr>
          <p:cNvPr id="4" name="Rectangle 3">
            <a:extLst>
              <a:ext uri="{FF2B5EF4-FFF2-40B4-BE49-F238E27FC236}">
                <a16:creationId xmlns:a16="http://schemas.microsoft.com/office/drawing/2014/main" id="{814711B7-EACE-E5AD-D0DF-A4088BF75D10}"/>
              </a:ext>
            </a:extLst>
          </p:cNvPr>
          <p:cNvSpPr/>
          <p:nvPr/>
        </p:nvSpPr>
        <p:spPr>
          <a:xfrm>
            <a:off x="1676028" y="3577590"/>
            <a:ext cx="4073262" cy="42128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747426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F6B86-0535-DD2B-6A72-0F2144CAFC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5FF769-BF1E-FDE6-4071-D59D611DA5E1}"/>
              </a:ext>
            </a:extLst>
          </p:cNvPr>
          <p:cNvPicPr>
            <a:picLocks noChangeAspect="1"/>
          </p:cNvPicPr>
          <p:nvPr/>
        </p:nvPicPr>
        <p:blipFill>
          <a:blip r:embed="rId2"/>
          <a:stretch>
            <a:fillRect/>
          </a:stretch>
        </p:blipFill>
        <p:spPr>
          <a:xfrm>
            <a:off x="1934527" y="2065298"/>
            <a:ext cx="8848725" cy="3867150"/>
          </a:xfrm>
          <a:prstGeom prst="rect">
            <a:avLst/>
          </a:prstGeom>
          <a:ln>
            <a:solidFill>
              <a:schemeClr val="tx1"/>
            </a:solidFill>
          </a:ln>
        </p:spPr>
      </p:pic>
      <p:sp>
        <p:nvSpPr>
          <p:cNvPr id="10" name="Title 9">
            <a:extLst>
              <a:ext uri="{FF2B5EF4-FFF2-40B4-BE49-F238E27FC236}">
                <a16:creationId xmlns:a16="http://schemas.microsoft.com/office/drawing/2014/main" id="{3474A28A-30CC-F991-BF66-DE69E05D3339}"/>
              </a:ext>
            </a:extLst>
          </p:cNvPr>
          <p:cNvSpPr>
            <a:spLocks noGrp="1"/>
          </p:cNvSpPr>
          <p:nvPr>
            <p:ph type="title"/>
          </p:nvPr>
        </p:nvSpPr>
        <p:spPr/>
        <p:txBody>
          <a:bodyPr/>
          <a:lstStyle/>
          <a:p>
            <a:r>
              <a:rPr lang="en-US" dirty="0"/>
              <a:t>Example Two a - Copy from CZ and add non-preferred term</a:t>
            </a:r>
            <a:endParaRPr lang="en-NL" dirty="0"/>
          </a:p>
        </p:txBody>
      </p:sp>
      <p:sp>
        <p:nvSpPr>
          <p:cNvPr id="9" name="Slide Number Placeholder 5">
            <a:extLst>
              <a:ext uri="{FF2B5EF4-FFF2-40B4-BE49-F238E27FC236}">
                <a16:creationId xmlns:a16="http://schemas.microsoft.com/office/drawing/2014/main" id="{54453418-8F1A-0E29-8E2E-FB28CC133934}"/>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39</a:t>
            </a:fld>
            <a:endParaRPr lang="en-GB"/>
          </a:p>
        </p:txBody>
      </p:sp>
      <p:sp>
        <p:nvSpPr>
          <p:cNvPr id="7" name="TextBox 6">
            <a:extLst>
              <a:ext uri="{FF2B5EF4-FFF2-40B4-BE49-F238E27FC236}">
                <a16:creationId xmlns:a16="http://schemas.microsoft.com/office/drawing/2014/main" id="{02D587C8-C147-AFFD-CC27-F9FAA2F46FD4}"/>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D6BC5ED7-886B-058D-28D3-6E1052FE733A}"/>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If we search discovery for the non preferred term we find the record</a:t>
            </a:r>
          </a:p>
        </p:txBody>
      </p:sp>
      <p:sp>
        <p:nvSpPr>
          <p:cNvPr id="4" name="Rectangle 3">
            <a:extLst>
              <a:ext uri="{FF2B5EF4-FFF2-40B4-BE49-F238E27FC236}">
                <a16:creationId xmlns:a16="http://schemas.microsoft.com/office/drawing/2014/main" id="{6634BB0B-A8A7-4CF1-4B98-EE0B3E408E5C}"/>
              </a:ext>
            </a:extLst>
          </p:cNvPr>
          <p:cNvSpPr/>
          <p:nvPr/>
        </p:nvSpPr>
        <p:spPr>
          <a:xfrm>
            <a:off x="2285627" y="2308860"/>
            <a:ext cx="2857873" cy="42291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363615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500274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This presentation will assume that local authorities have already been defined in the institution.</a:t>
            </a:r>
          </a:p>
          <a:p>
            <a:r>
              <a:rPr lang="en-US" sz="1800" dirty="0"/>
              <a:t>This is a process which is typically done during the implementation phase, though it can also be done at a later stage.</a:t>
            </a:r>
          </a:p>
          <a:p>
            <a:r>
              <a:rPr lang="en-US" sz="1800" dirty="0"/>
              <a:t>Regarding adding a new local authority vocabulary to Alma, see </a:t>
            </a:r>
            <a:r>
              <a:rPr lang="en-US" sz="1800" dirty="0">
                <a:hlinkClick r:id="rId2"/>
              </a:rPr>
              <a:t>Adding a Local Authority Definition</a:t>
            </a:r>
            <a:r>
              <a:rPr lang="en-US" sz="1800" dirty="0"/>
              <a:t> .</a:t>
            </a:r>
          </a:p>
          <a:p>
            <a:r>
              <a:rPr lang="en-US" dirty="0"/>
              <a:t>If an institution adds a local authority vocabulary for the first time after implementation, the institution should contact Ex Libris support.  This is because an additional “behind the scenes” parameter will need to be defined by Ex Libris in order for local vocabularies to be used.  This parameter needs to be defined by Ex Libris and not by the institution.</a:t>
            </a:r>
            <a:endParaRPr lang="en-US" sz="1800" dirty="0"/>
          </a:p>
        </p:txBody>
      </p:sp>
    </p:spTree>
    <p:extLst>
      <p:ext uri="{BB962C8B-B14F-4D97-AF65-F5344CB8AC3E}">
        <p14:creationId xmlns:p14="http://schemas.microsoft.com/office/powerpoint/2010/main" val="2361624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3FF6B-B6A3-3ACD-A0C2-E439AE31B56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846F0D-B909-A456-29DB-C489EE4A1896}"/>
              </a:ext>
            </a:extLst>
          </p:cNvPr>
          <p:cNvSpPr>
            <a:spLocks noGrp="1"/>
          </p:cNvSpPr>
          <p:nvPr>
            <p:ph type="body" sz="quarter" idx="16"/>
          </p:nvPr>
        </p:nvSpPr>
        <p:spPr>
          <a:xfrm>
            <a:off x="0" y="2500384"/>
            <a:ext cx="12192000" cy="1030130"/>
          </a:xfrm>
        </p:spPr>
        <p:txBody>
          <a:bodyPr/>
          <a:lstStyle/>
          <a:p>
            <a:r>
              <a:rPr lang="en-US" sz="3200" dirty="0"/>
              <a:t>Example Two b - Copy from CZ and add non-preferred term</a:t>
            </a:r>
          </a:p>
        </p:txBody>
      </p:sp>
      <p:sp>
        <p:nvSpPr>
          <p:cNvPr id="3" name="Slide Number Placeholder 2">
            <a:extLst>
              <a:ext uri="{FF2B5EF4-FFF2-40B4-BE49-F238E27FC236}">
                <a16:creationId xmlns:a16="http://schemas.microsoft.com/office/drawing/2014/main" id="{A719D827-967E-9730-EC91-D981C010E943}"/>
              </a:ext>
            </a:extLst>
          </p:cNvPr>
          <p:cNvSpPr>
            <a:spLocks noGrp="1"/>
          </p:cNvSpPr>
          <p:nvPr>
            <p:ph type="sldNum" sz="quarter" idx="11"/>
          </p:nvPr>
        </p:nvSpPr>
        <p:spPr/>
        <p:txBody>
          <a:bodyPr/>
          <a:lstStyle/>
          <a:p>
            <a:fld id="{F59CD943-D024-467A-B36E-F11E1285ED75}" type="slidenum">
              <a:rPr lang="en-GB" smtClean="0"/>
              <a:pPr/>
              <a:t>40</a:t>
            </a:fld>
            <a:endParaRPr lang="en-GB" dirty="0"/>
          </a:p>
        </p:txBody>
      </p:sp>
    </p:spTree>
    <p:extLst>
      <p:ext uri="{BB962C8B-B14F-4D97-AF65-F5344CB8AC3E}">
        <p14:creationId xmlns:p14="http://schemas.microsoft.com/office/powerpoint/2010/main" val="3101334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FBAAF-7251-7D3F-F05F-BC3C0ABD6BD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17478DF-FECC-50FE-DCAB-D09FA02E7D89}"/>
              </a:ext>
            </a:extLst>
          </p:cNvPr>
          <p:cNvSpPr>
            <a:spLocks noGrp="1"/>
          </p:cNvSpPr>
          <p:nvPr>
            <p:ph type="title"/>
          </p:nvPr>
        </p:nvSpPr>
        <p:spPr/>
        <p:txBody>
          <a:bodyPr/>
          <a:lstStyle/>
          <a:p>
            <a:r>
              <a:rPr lang="en-US" dirty="0"/>
              <a:t>Example Two b - Copy from CZ and add non-preferred term</a:t>
            </a:r>
            <a:endParaRPr lang="en-NL" dirty="0"/>
          </a:p>
        </p:txBody>
      </p:sp>
      <p:sp>
        <p:nvSpPr>
          <p:cNvPr id="9" name="Slide Number Placeholder 5">
            <a:extLst>
              <a:ext uri="{FF2B5EF4-FFF2-40B4-BE49-F238E27FC236}">
                <a16:creationId xmlns:a16="http://schemas.microsoft.com/office/drawing/2014/main" id="{50899D02-460D-E4CD-3810-92FFD6F6D17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41</a:t>
            </a:fld>
            <a:endParaRPr lang="en-GB"/>
          </a:p>
        </p:txBody>
      </p:sp>
      <p:sp>
        <p:nvSpPr>
          <p:cNvPr id="7" name="TextBox 6">
            <a:extLst>
              <a:ext uri="{FF2B5EF4-FFF2-40B4-BE49-F238E27FC236}">
                <a16:creationId xmlns:a16="http://schemas.microsoft.com/office/drawing/2014/main" id="{C4C9A574-38E4-A752-FAEE-EC5A54650428}"/>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379AFA0-19CE-4358-FBF2-81E80BE1FE89}"/>
              </a:ext>
            </a:extLst>
          </p:cNvPr>
          <p:cNvSpPr txBox="1"/>
          <p:nvPr/>
        </p:nvSpPr>
        <p:spPr>
          <a:xfrm>
            <a:off x="365688" y="1131352"/>
            <a:ext cx="11421604" cy="243480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institution uses Library of Congress Names (LCNAMES) and wants to have an additional “non-preferred term” for LCNAMES heading “</a:t>
            </a:r>
            <a:r>
              <a:rPr lang="pl-PL" dirty="0"/>
              <a:t>Uniwersytet Jagielloński. Instytut Historii.</a:t>
            </a:r>
            <a:r>
              <a:rPr lang="en-US" dirty="0"/>
              <a:t>”</a:t>
            </a:r>
          </a:p>
          <a:p>
            <a:r>
              <a:rPr lang="en-US" dirty="0"/>
              <a:t>LCNAMES heading “</a:t>
            </a:r>
            <a:r>
              <a:rPr lang="pl-PL" dirty="0"/>
              <a:t>Uniwersytet Jagielloński. Instytut Historii.</a:t>
            </a:r>
            <a:r>
              <a:rPr lang="en-US" dirty="0"/>
              <a:t>” exists in LCNAMES authority record Library of Congress Control Number “n 80092221”</a:t>
            </a:r>
          </a:p>
          <a:p>
            <a:r>
              <a:rPr lang="en-US" dirty="0"/>
              <a:t>The institution wants to add non-preferred term “Jagiellonian University. Institute of History.”</a:t>
            </a:r>
          </a:p>
          <a:p>
            <a:r>
              <a:rPr lang="en-US" dirty="0"/>
              <a:t>By doing so the institution is allowing for users to be able to find the record by searching for “Jagiellonian University. Institute of History.” </a:t>
            </a:r>
          </a:p>
          <a:p>
            <a:endParaRPr lang="en-US" dirty="0"/>
          </a:p>
        </p:txBody>
      </p:sp>
    </p:spTree>
    <p:extLst>
      <p:ext uri="{BB962C8B-B14F-4D97-AF65-F5344CB8AC3E}">
        <p14:creationId xmlns:p14="http://schemas.microsoft.com/office/powerpoint/2010/main" val="591099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8D12B-08EE-B0DF-A491-2C2DF2953B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F295AFB-0FB6-586C-C711-C9CA24B7C3FF}"/>
              </a:ext>
            </a:extLst>
          </p:cNvPr>
          <p:cNvPicPr>
            <a:picLocks noChangeAspect="1"/>
          </p:cNvPicPr>
          <p:nvPr/>
        </p:nvPicPr>
        <p:blipFill>
          <a:blip r:embed="rId2"/>
          <a:stretch>
            <a:fillRect/>
          </a:stretch>
        </p:blipFill>
        <p:spPr>
          <a:xfrm>
            <a:off x="1329690" y="1561307"/>
            <a:ext cx="9631680" cy="4894996"/>
          </a:xfrm>
          <a:prstGeom prst="rect">
            <a:avLst/>
          </a:prstGeom>
          <a:ln>
            <a:solidFill>
              <a:schemeClr val="tx1"/>
            </a:solidFill>
          </a:ln>
        </p:spPr>
      </p:pic>
      <p:sp>
        <p:nvSpPr>
          <p:cNvPr id="10" name="Title 9">
            <a:extLst>
              <a:ext uri="{FF2B5EF4-FFF2-40B4-BE49-F238E27FC236}">
                <a16:creationId xmlns:a16="http://schemas.microsoft.com/office/drawing/2014/main" id="{FE700DB1-52CC-A545-B3AA-7F69D74378DC}"/>
              </a:ext>
            </a:extLst>
          </p:cNvPr>
          <p:cNvSpPr>
            <a:spLocks noGrp="1"/>
          </p:cNvSpPr>
          <p:nvPr>
            <p:ph type="title"/>
          </p:nvPr>
        </p:nvSpPr>
        <p:spPr>
          <a:prstGeom prst="rect">
            <a:avLst/>
          </a:prstGeom>
        </p:spPr>
        <p:txBody>
          <a:bodyPr/>
          <a:lstStyle/>
          <a:p>
            <a:r>
              <a:rPr lang="en-US" dirty="0"/>
              <a:t>Example Two b - Copy from CZ and add non-preferred term</a:t>
            </a:r>
            <a:endParaRPr lang="en-NL" dirty="0"/>
          </a:p>
        </p:txBody>
      </p:sp>
      <p:sp>
        <p:nvSpPr>
          <p:cNvPr id="9" name="Slide Number Placeholder 5">
            <a:extLst>
              <a:ext uri="{FF2B5EF4-FFF2-40B4-BE49-F238E27FC236}">
                <a16:creationId xmlns:a16="http://schemas.microsoft.com/office/drawing/2014/main" id="{669DF0F6-0E75-CE5F-FBAC-8557254A4B1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42</a:t>
            </a:fld>
            <a:endParaRPr lang="en-GB"/>
          </a:p>
        </p:txBody>
      </p:sp>
      <p:sp>
        <p:nvSpPr>
          <p:cNvPr id="7" name="TextBox 6">
            <a:extLst>
              <a:ext uri="{FF2B5EF4-FFF2-40B4-BE49-F238E27FC236}">
                <a16:creationId xmlns:a16="http://schemas.microsoft.com/office/drawing/2014/main" id="{3035E375-2838-6891-8ABF-121A67E67C8E}"/>
              </a:ext>
            </a:extLst>
          </p:cNvPr>
          <p:cNvSpPr txBox="1"/>
          <p:nvPr/>
        </p:nvSpPr>
        <p:spPr>
          <a:xfrm>
            <a:off x="365688" y="1131353"/>
            <a:ext cx="11450673" cy="51902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F19A4D2C-44F0-21DF-D13A-09423A51020F}"/>
              </a:ext>
            </a:extLst>
          </p:cNvPr>
          <p:cNvSpPr txBox="1"/>
          <p:nvPr/>
        </p:nvSpPr>
        <p:spPr>
          <a:xfrm>
            <a:off x="365688" y="1131352"/>
            <a:ext cx="11421604" cy="5190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This is the LCNAMES authority record in the Community Zone</a:t>
            </a:r>
          </a:p>
        </p:txBody>
      </p:sp>
      <p:sp>
        <p:nvSpPr>
          <p:cNvPr id="13" name="Rectangle 12">
            <a:extLst>
              <a:ext uri="{FF2B5EF4-FFF2-40B4-BE49-F238E27FC236}">
                <a16:creationId xmlns:a16="http://schemas.microsoft.com/office/drawing/2014/main" id="{D8E94D65-3F9E-C5A5-ED7F-8859A560C75A}"/>
              </a:ext>
            </a:extLst>
          </p:cNvPr>
          <p:cNvSpPr/>
          <p:nvPr/>
        </p:nvSpPr>
        <p:spPr>
          <a:xfrm>
            <a:off x="10453039" y="1554583"/>
            <a:ext cx="521804" cy="3520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6FEA3A-CF7B-B2F8-1BF9-255A8B636968}"/>
              </a:ext>
            </a:extLst>
          </p:cNvPr>
          <p:cNvSpPr/>
          <p:nvPr/>
        </p:nvSpPr>
        <p:spPr>
          <a:xfrm>
            <a:off x="1733278" y="5180855"/>
            <a:ext cx="3273062" cy="1282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99D1A80-9768-466F-6473-9C4B1034B5CF}"/>
              </a:ext>
            </a:extLst>
          </p:cNvPr>
          <p:cNvSpPr txBox="1"/>
          <p:nvPr/>
        </p:nvSpPr>
        <p:spPr>
          <a:xfrm>
            <a:off x="6145530" y="5241751"/>
            <a:ext cx="4479377" cy="738664"/>
          </a:xfrm>
          <a:prstGeom prst="rect">
            <a:avLst/>
          </a:prstGeom>
          <a:solidFill>
            <a:srgbClr val="FFFF00"/>
          </a:solidFill>
          <a:ln>
            <a:solidFill>
              <a:schemeClr val="tx1"/>
            </a:solidFill>
          </a:ln>
        </p:spPr>
        <p:txBody>
          <a:bodyPr wrap="square" rtlCol="0">
            <a:spAutoFit/>
          </a:bodyPr>
          <a:lstStyle/>
          <a:p>
            <a:r>
              <a:rPr lang="en-US" sz="1400" dirty="0"/>
              <a:t>There currently is no non-preferred term (seen from) or see also term for “Jagiellonian University. Institute of History.” in the CZ</a:t>
            </a:r>
          </a:p>
        </p:txBody>
      </p:sp>
      <p:cxnSp>
        <p:nvCxnSpPr>
          <p:cNvPr id="16" name="Straight Connector 15">
            <a:extLst>
              <a:ext uri="{FF2B5EF4-FFF2-40B4-BE49-F238E27FC236}">
                <a16:creationId xmlns:a16="http://schemas.microsoft.com/office/drawing/2014/main" id="{3834358B-97AD-3A69-F3BA-43EFA92598DF}"/>
              </a:ext>
            </a:extLst>
          </p:cNvPr>
          <p:cNvCxnSpPr>
            <a:cxnSpLocks/>
          </p:cNvCxnSpPr>
          <p:nvPr/>
        </p:nvCxnSpPr>
        <p:spPr>
          <a:xfrm flipH="1">
            <a:off x="5081899" y="5633943"/>
            <a:ext cx="1063631" cy="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F07B2A8-195C-B135-DBF0-CA3542C3DFB9}"/>
              </a:ext>
            </a:extLst>
          </p:cNvPr>
          <p:cNvSpPr txBox="1"/>
          <p:nvPr/>
        </p:nvSpPr>
        <p:spPr>
          <a:xfrm>
            <a:off x="8436815" y="2491555"/>
            <a:ext cx="2134002" cy="523220"/>
          </a:xfrm>
          <a:prstGeom prst="rect">
            <a:avLst/>
          </a:prstGeom>
          <a:solidFill>
            <a:srgbClr val="FFFF00"/>
          </a:solidFill>
          <a:ln>
            <a:solidFill>
              <a:schemeClr val="tx1"/>
            </a:solidFill>
          </a:ln>
        </p:spPr>
        <p:txBody>
          <a:bodyPr wrap="square" rtlCol="0">
            <a:spAutoFit/>
          </a:bodyPr>
          <a:lstStyle/>
          <a:p>
            <a:r>
              <a:rPr lang="en-US" sz="1400" dirty="0"/>
              <a:t>We will copy this record to our institution</a:t>
            </a:r>
          </a:p>
        </p:txBody>
      </p:sp>
      <p:cxnSp>
        <p:nvCxnSpPr>
          <p:cNvPr id="18" name="Straight Connector 17">
            <a:extLst>
              <a:ext uri="{FF2B5EF4-FFF2-40B4-BE49-F238E27FC236}">
                <a16:creationId xmlns:a16="http://schemas.microsoft.com/office/drawing/2014/main" id="{11FD7FD0-3F2D-D3BF-3F43-95370E32F8CB}"/>
              </a:ext>
            </a:extLst>
          </p:cNvPr>
          <p:cNvCxnSpPr>
            <a:cxnSpLocks/>
          </p:cNvCxnSpPr>
          <p:nvPr/>
        </p:nvCxnSpPr>
        <p:spPr>
          <a:xfrm flipV="1">
            <a:off x="10092999" y="1906676"/>
            <a:ext cx="360040" cy="56070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410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99C3D-68B5-9A65-3263-BB5DAD30757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5DFA39F-C7F1-3EAA-7BA0-D2C1C4E7F860}"/>
              </a:ext>
            </a:extLst>
          </p:cNvPr>
          <p:cNvPicPr>
            <a:picLocks noChangeAspect="1"/>
          </p:cNvPicPr>
          <p:nvPr/>
        </p:nvPicPr>
        <p:blipFill>
          <a:blip r:embed="rId2"/>
          <a:stretch>
            <a:fillRect/>
          </a:stretch>
        </p:blipFill>
        <p:spPr>
          <a:xfrm>
            <a:off x="1857375" y="2347912"/>
            <a:ext cx="8477250" cy="2162175"/>
          </a:xfrm>
          <a:prstGeom prst="rect">
            <a:avLst/>
          </a:prstGeom>
          <a:ln>
            <a:solidFill>
              <a:schemeClr val="tx1"/>
            </a:solidFill>
          </a:ln>
        </p:spPr>
      </p:pic>
      <p:sp>
        <p:nvSpPr>
          <p:cNvPr id="10" name="Title 9">
            <a:extLst>
              <a:ext uri="{FF2B5EF4-FFF2-40B4-BE49-F238E27FC236}">
                <a16:creationId xmlns:a16="http://schemas.microsoft.com/office/drawing/2014/main" id="{C20CE6A9-7E31-3594-DEE2-2A6495863142}"/>
              </a:ext>
            </a:extLst>
          </p:cNvPr>
          <p:cNvSpPr>
            <a:spLocks noGrp="1"/>
          </p:cNvSpPr>
          <p:nvPr>
            <p:ph type="title"/>
          </p:nvPr>
        </p:nvSpPr>
        <p:spPr/>
        <p:txBody>
          <a:bodyPr/>
          <a:lstStyle/>
          <a:p>
            <a:r>
              <a:rPr lang="en-US" dirty="0"/>
              <a:t>Example Two b - Copy from CZ and add non-preferred term</a:t>
            </a:r>
            <a:endParaRPr lang="en-NL" dirty="0"/>
          </a:p>
        </p:txBody>
      </p:sp>
      <p:sp>
        <p:nvSpPr>
          <p:cNvPr id="9" name="Slide Number Placeholder 5">
            <a:extLst>
              <a:ext uri="{FF2B5EF4-FFF2-40B4-BE49-F238E27FC236}">
                <a16:creationId xmlns:a16="http://schemas.microsoft.com/office/drawing/2014/main" id="{3EF049C4-4137-B15D-EC82-82B58A67211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43</a:t>
            </a:fld>
            <a:endParaRPr lang="en-GB"/>
          </a:p>
        </p:txBody>
      </p:sp>
      <p:sp>
        <p:nvSpPr>
          <p:cNvPr id="7" name="TextBox 6">
            <a:extLst>
              <a:ext uri="{FF2B5EF4-FFF2-40B4-BE49-F238E27FC236}">
                <a16:creationId xmlns:a16="http://schemas.microsoft.com/office/drawing/2014/main" id="{6A9AB6B1-70D2-79D9-F4B0-C1566C8921D0}"/>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0698359-00E3-3E90-FC3F-5C475FECDAF6}"/>
              </a:ext>
            </a:extLst>
          </p:cNvPr>
          <p:cNvSpPr txBox="1"/>
          <p:nvPr/>
        </p:nvSpPr>
        <p:spPr>
          <a:xfrm>
            <a:off x="365688" y="1131351"/>
            <a:ext cx="11205604" cy="754125"/>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After clicking “Copy” we will choose Vocabulary code LCNAMES and Originating system “Library of Congress” and click “Select”. </a:t>
            </a:r>
          </a:p>
        </p:txBody>
      </p:sp>
      <p:sp>
        <p:nvSpPr>
          <p:cNvPr id="4" name="Rectangle 3">
            <a:extLst>
              <a:ext uri="{FF2B5EF4-FFF2-40B4-BE49-F238E27FC236}">
                <a16:creationId xmlns:a16="http://schemas.microsoft.com/office/drawing/2014/main" id="{9184427C-817B-7C01-2758-1F5067AC8AAE}"/>
              </a:ext>
            </a:extLst>
          </p:cNvPr>
          <p:cNvSpPr/>
          <p:nvPr/>
        </p:nvSpPr>
        <p:spPr>
          <a:xfrm>
            <a:off x="9635490" y="4057650"/>
            <a:ext cx="723542" cy="46211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2374676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90B25-DB77-38F5-32B1-900C01C5F02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1801913-B762-100F-0EFB-D75A389E2E94}"/>
              </a:ext>
            </a:extLst>
          </p:cNvPr>
          <p:cNvPicPr>
            <a:picLocks noChangeAspect="1"/>
          </p:cNvPicPr>
          <p:nvPr/>
        </p:nvPicPr>
        <p:blipFill>
          <a:blip r:embed="rId2"/>
          <a:stretch>
            <a:fillRect/>
          </a:stretch>
        </p:blipFill>
        <p:spPr>
          <a:xfrm>
            <a:off x="1645744" y="1565911"/>
            <a:ext cx="9288780" cy="4687281"/>
          </a:xfrm>
          <a:prstGeom prst="rect">
            <a:avLst/>
          </a:prstGeom>
          <a:ln>
            <a:solidFill>
              <a:schemeClr val="tx1"/>
            </a:solidFill>
          </a:ln>
        </p:spPr>
      </p:pic>
      <p:sp>
        <p:nvSpPr>
          <p:cNvPr id="10" name="Title 9">
            <a:extLst>
              <a:ext uri="{FF2B5EF4-FFF2-40B4-BE49-F238E27FC236}">
                <a16:creationId xmlns:a16="http://schemas.microsoft.com/office/drawing/2014/main" id="{B7CBB2BA-93A1-8D2E-F826-95E4DA50F721}"/>
              </a:ext>
            </a:extLst>
          </p:cNvPr>
          <p:cNvSpPr>
            <a:spLocks noGrp="1"/>
          </p:cNvSpPr>
          <p:nvPr>
            <p:ph type="title"/>
          </p:nvPr>
        </p:nvSpPr>
        <p:spPr/>
        <p:txBody>
          <a:bodyPr/>
          <a:lstStyle/>
          <a:p>
            <a:r>
              <a:rPr lang="en-US" dirty="0"/>
              <a:t>Example Two b - Copy from CZ and add non-preferred term</a:t>
            </a:r>
            <a:endParaRPr lang="en-NL" dirty="0"/>
          </a:p>
        </p:txBody>
      </p:sp>
      <p:sp>
        <p:nvSpPr>
          <p:cNvPr id="9" name="Slide Number Placeholder 5">
            <a:extLst>
              <a:ext uri="{FF2B5EF4-FFF2-40B4-BE49-F238E27FC236}">
                <a16:creationId xmlns:a16="http://schemas.microsoft.com/office/drawing/2014/main" id="{C5C3C5F6-BE5B-0803-BCC2-38F95F5DAAE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44</a:t>
            </a:fld>
            <a:endParaRPr lang="en-GB"/>
          </a:p>
        </p:txBody>
      </p:sp>
      <p:sp>
        <p:nvSpPr>
          <p:cNvPr id="7" name="TextBox 6">
            <a:extLst>
              <a:ext uri="{FF2B5EF4-FFF2-40B4-BE49-F238E27FC236}">
                <a16:creationId xmlns:a16="http://schemas.microsoft.com/office/drawing/2014/main" id="{95F21496-8457-FB1E-E2FD-3EFC0BCA0B7F}"/>
              </a:ext>
            </a:extLst>
          </p:cNvPr>
          <p:cNvSpPr txBox="1"/>
          <p:nvPr/>
        </p:nvSpPr>
        <p:spPr>
          <a:xfrm>
            <a:off x="365688" y="1131352"/>
            <a:ext cx="11450673" cy="502485"/>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5A2538B7-28D4-DDF1-6B78-C3C89AAB457E}"/>
              </a:ext>
            </a:extLst>
          </p:cNvPr>
          <p:cNvSpPr txBox="1"/>
          <p:nvPr/>
        </p:nvSpPr>
        <p:spPr>
          <a:xfrm>
            <a:off x="365688" y="1131353"/>
            <a:ext cx="11421604" cy="4345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 new local authority record is created in the institution, and we edit it</a:t>
            </a:r>
          </a:p>
        </p:txBody>
      </p:sp>
      <p:sp>
        <p:nvSpPr>
          <p:cNvPr id="5" name="Rectangle 4">
            <a:extLst>
              <a:ext uri="{FF2B5EF4-FFF2-40B4-BE49-F238E27FC236}">
                <a16:creationId xmlns:a16="http://schemas.microsoft.com/office/drawing/2014/main" id="{D2AE2A3C-688E-9DFD-FFCC-CF5D42D377EC}"/>
              </a:ext>
            </a:extLst>
          </p:cNvPr>
          <p:cNvSpPr/>
          <p:nvPr/>
        </p:nvSpPr>
        <p:spPr>
          <a:xfrm>
            <a:off x="10466462" y="1565911"/>
            <a:ext cx="521804" cy="3520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CA3923-B0D3-6645-13EB-F10F1EA25C19}"/>
              </a:ext>
            </a:extLst>
          </p:cNvPr>
          <p:cNvSpPr txBox="1"/>
          <p:nvPr/>
        </p:nvSpPr>
        <p:spPr>
          <a:xfrm>
            <a:off x="8450238" y="2502883"/>
            <a:ext cx="2134002" cy="523220"/>
          </a:xfrm>
          <a:prstGeom prst="rect">
            <a:avLst/>
          </a:prstGeom>
          <a:solidFill>
            <a:srgbClr val="FFFF00"/>
          </a:solidFill>
          <a:ln>
            <a:solidFill>
              <a:schemeClr val="tx1"/>
            </a:solidFill>
          </a:ln>
        </p:spPr>
        <p:txBody>
          <a:bodyPr wrap="square" rtlCol="0">
            <a:spAutoFit/>
          </a:bodyPr>
          <a:lstStyle/>
          <a:p>
            <a:r>
              <a:rPr lang="en-US" sz="1400" dirty="0"/>
              <a:t>We will edit the record in our institution</a:t>
            </a:r>
          </a:p>
        </p:txBody>
      </p:sp>
      <p:cxnSp>
        <p:nvCxnSpPr>
          <p:cNvPr id="11" name="Straight Connector 10">
            <a:extLst>
              <a:ext uri="{FF2B5EF4-FFF2-40B4-BE49-F238E27FC236}">
                <a16:creationId xmlns:a16="http://schemas.microsoft.com/office/drawing/2014/main" id="{B4063D45-6277-7E5A-6F8A-DC7B50FA3C55}"/>
              </a:ext>
            </a:extLst>
          </p:cNvPr>
          <p:cNvCxnSpPr>
            <a:cxnSpLocks/>
          </p:cNvCxnSpPr>
          <p:nvPr/>
        </p:nvCxnSpPr>
        <p:spPr>
          <a:xfrm flipV="1">
            <a:off x="10106422" y="1918004"/>
            <a:ext cx="360040" cy="56070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E50F229-6D91-773B-83EA-0B25C60AED02}"/>
              </a:ext>
            </a:extLst>
          </p:cNvPr>
          <p:cNvPicPr>
            <a:picLocks noChangeAspect="1"/>
          </p:cNvPicPr>
          <p:nvPr/>
        </p:nvPicPr>
        <p:blipFill>
          <a:blip r:embed="rId3"/>
          <a:stretch>
            <a:fillRect/>
          </a:stretch>
        </p:blipFill>
        <p:spPr>
          <a:xfrm>
            <a:off x="9677049" y="3375506"/>
            <a:ext cx="2514951" cy="638264"/>
          </a:xfrm>
          <a:prstGeom prst="rect">
            <a:avLst/>
          </a:prstGeom>
        </p:spPr>
      </p:pic>
    </p:spTree>
    <p:extLst>
      <p:ext uri="{BB962C8B-B14F-4D97-AF65-F5344CB8AC3E}">
        <p14:creationId xmlns:p14="http://schemas.microsoft.com/office/powerpoint/2010/main" val="3925278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C4316-B0D1-767B-8142-12E0962DFDF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53E68EB-BDA7-0D2B-2B19-CE4C51BBC3E2}"/>
              </a:ext>
            </a:extLst>
          </p:cNvPr>
          <p:cNvPicPr>
            <a:picLocks noChangeAspect="1"/>
          </p:cNvPicPr>
          <p:nvPr/>
        </p:nvPicPr>
        <p:blipFill>
          <a:blip r:embed="rId2"/>
          <a:stretch>
            <a:fillRect/>
          </a:stretch>
        </p:blipFill>
        <p:spPr>
          <a:xfrm>
            <a:off x="528220" y="1040924"/>
            <a:ext cx="11311890" cy="5097847"/>
          </a:xfrm>
          <a:prstGeom prst="rect">
            <a:avLst/>
          </a:prstGeom>
          <a:ln>
            <a:solidFill>
              <a:schemeClr val="tx1"/>
            </a:solidFill>
          </a:ln>
        </p:spPr>
      </p:pic>
      <p:sp>
        <p:nvSpPr>
          <p:cNvPr id="10" name="Title 9">
            <a:extLst>
              <a:ext uri="{FF2B5EF4-FFF2-40B4-BE49-F238E27FC236}">
                <a16:creationId xmlns:a16="http://schemas.microsoft.com/office/drawing/2014/main" id="{56B8C957-306C-9ED0-6771-A36ECEE2A441}"/>
              </a:ext>
            </a:extLst>
          </p:cNvPr>
          <p:cNvSpPr>
            <a:spLocks noGrp="1"/>
          </p:cNvSpPr>
          <p:nvPr>
            <p:ph type="title"/>
          </p:nvPr>
        </p:nvSpPr>
        <p:spPr/>
        <p:txBody>
          <a:bodyPr/>
          <a:lstStyle/>
          <a:p>
            <a:r>
              <a:rPr lang="en-US" dirty="0"/>
              <a:t>Example Two b - Copy from CZ and add non-preferred term</a:t>
            </a:r>
            <a:endParaRPr lang="en-NL" dirty="0"/>
          </a:p>
        </p:txBody>
      </p:sp>
      <p:sp>
        <p:nvSpPr>
          <p:cNvPr id="9" name="Slide Number Placeholder 5">
            <a:extLst>
              <a:ext uri="{FF2B5EF4-FFF2-40B4-BE49-F238E27FC236}">
                <a16:creationId xmlns:a16="http://schemas.microsoft.com/office/drawing/2014/main" id="{A94BB0F4-49C1-29F9-C6A0-C8F806BBF68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45</a:t>
            </a:fld>
            <a:endParaRPr lang="en-GB"/>
          </a:p>
        </p:txBody>
      </p:sp>
      <p:sp>
        <p:nvSpPr>
          <p:cNvPr id="7" name="TextBox 6">
            <a:extLst>
              <a:ext uri="{FF2B5EF4-FFF2-40B4-BE49-F238E27FC236}">
                <a16:creationId xmlns:a16="http://schemas.microsoft.com/office/drawing/2014/main" id="{9DE9076F-A0A1-89C9-6B12-499C4AD15F6F}"/>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6" name="Rectangle 5">
            <a:extLst>
              <a:ext uri="{FF2B5EF4-FFF2-40B4-BE49-F238E27FC236}">
                <a16:creationId xmlns:a16="http://schemas.microsoft.com/office/drawing/2014/main" id="{BA31A71C-FD3A-DCEC-B232-58078A337666}"/>
              </a:ext>
            </a:extLst>
          </p:cNvPr>
          <p:cNvSpPr/>
          <p:nvPr/>
        </p:nvSpPr>
        <p:spPr>
          <a:xfrm>
            <a:off x="657900" y="3923412"/>
            <a:ext cx="3243539" cy="26770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E0C58C89-0AE1-50BF-AB7A-B92ECF71B8AB}"/>
              </a:ext>
            </a:extLst>
          </p:cNvPr>
          <p:cNvSpPr/>
          <p:nvPr/>
        </p:nvSpPr>
        <p:spPr>
          <a:xfrm>
            <a:off x="657901" y="2596551"/>
            <a:ext cx="3243539" cy="26770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TextBox 11">
            <a:extLst>
              <a:ext uri="{FF2B5EF4-FFF2-40B4-BE49-F238E27FC236}">
                <a16:creationId xmlns:a16="http://schemas.microsoft.com/office/drawing/2014/main" id="{B07986C9-DD6C-97DE-209F-F8A6CBFB4A05}"/>
              </a:ext>
            </a:extLst>
          </p:cNvPr>
          <p:cNvSpPr txBox="1"/>
          <p:nvPr/>
        </p:nvSpPr>
        <p:spPr>
          <a:xfrm>
            <a:off x="7440554" y="3159779"/>
            <a:ext cx="3497956" cy="507831"/>
          </a:xfrm>
          <a:prstGeom prst="rect">
            <a:avLst/>
          </a:prstGeom>
          <a:solidFill>
            <a:srgbClr val="FFFF00"/>
          </a:solidFill>
          <a:ln>
            <a:solidFill>
              <a:schemeClr val="tx1"/>
            </a:solidFill>
          </a:ln>
        </p:spPr>
        <p:txBody>
          <a:bodyPr wrap="square" rtlCol="0">
            <a:spAutoFit/>
          </a:bodyPr>
          <a:lstStyle/>
          <a:p>
            <a:r>
              <a:rPr lang="en-US" sz="1350" dirty="0"/>
              <a:t>We will leave the preferred term “</a:t>
            </a:r>
            <a:r>
              <a:rPr lang="pl-PL" sz="1350" dirty="0"/>
              <a:t>Uniwersytet Jagielloński. Instytut Historii</a:t>
            </a:r>
            <a:r>
              <a:rPr lang="en-US" sz="1350" dirty="0"/>
              <a:t>”</a:t>
            </a:r>
          </a:p>
        </p:txBody>
      </p:sp>
      <p:sp>
        <p:nvSpPr>
          <p:cNvPr id="13" name="TextBox 12">
            <a:extLst>
              <a:ext uri="{FF2B5EF4-FFF2-40B4-BE49-F238E27FC236}">
                <a16:creationId xmlns:a16="http://schemas.microsoft.com/office/drawing/2014/main" id="{8103EA4C-6AF2-2EE9-EFFE-EA55D865C83F}"/>
              </a:ext>
            </a:extLst>
          </p:cNvPr>
          <p:cNvSpPr txBox="1"/>
          <p:nvPr/>
        </p:nvSpPr>
        <p:spPr>
          <a:xfrm>
            <a:off x="7440554" y="4091354"/>
            <a:ext cx="1944216" cy="523220"/>
          </a:xfrm>
          <a:prstGeom prst="rect">
            <a:avLst/>
          </a:prstGeom>
          <a:solidFill>
            <a:srgbClr val="FFFF00"/>
          </a:solidFill>
          <a:ln>
            <a:solidFill>
              <a:schemeClr val="tx1"/>
            </a:solidFill>
          </a:ln>
        </p:spPr>
        <p:txBody>
          <a:bodyPr wrap="square" rtlCol="0">
            <a:spAutoFit/>
          </a:bodyPr>
          <a:lstStyle/>
          <a:p>
            <a:r>
              <a:rPr lang="en-US" sz="1400" dirty="0"/>
              <a:t>These is our new non-preferred term</a:t>
            </a:r>
          </a:p>
        </p:txBody>
      </p:sp>
      <p:cxnSp>
        <p:nvCxnSpPr>
          <p:cNvPr id="15" name="Straight Arrow Connector 14">
            <a:extLst>
              <a:ext uri="{FF2B5EF4-FFF2-40B4-BE49-F238E27FC236}">
                <a16:creationId xmlns:a16="http://schemas.microsoft.com/office/drawing/2014/main" id="{B6301557-CE36-9087-C582-04D5B6EFB4BD}"/>
              </a:ext>
            </a:extLst>
          </p:cNvPr>
          <p:cNvCxnSpPr>
            <a:cxnSpLocks/>
            <a:stCxn id="13" idx="1"/>
          </p:cNvCxnSpPr>
          <p:nvPr/>
        </p:nvCxnSpPr>
        <p:spPr>
          <a:xfrm flipH="1" flipV="1">
            <a:off x="3942598" y="4120368"/>
            <a:ext cx="3497956" cy="2325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1834E6F-023E-30D0-B11A-CCC738C73A87}"/>
              </a:ext>
            </a:extLst>
          </p:cNvPr>
          <p:cNvCxnSpPr>
            <a:cxnSpLocks/>
            <a:stCxn id="12" idx="1"/>
          </p:cNvCxnSpPr>
          <p:nvPr/>
        </p:nvCxnSpPr>
        <p:spPr>
          <a:xfrm flipH="1" flipV="1">
            <a:off x="3901440" y="2730405"/>
            <a:ext cx="3539114" cy="6832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5FB162E-90F9-5E09-CFDE-C9F4BEFEC883}"/>
              </a:ext>
            </a:extLst>
          </p:cNvPr>
          <p:cNvSpPr txBox="1"/>
          <p:nvPr/>
        </p:nvSpPr>
        <p:spPr>
          <a:xfrm>
            <a:off x="8205720" y="1542540"/>
            <a:ext cx="2636518" cy="507831"/>
          </a:xfrm>
          <a:prstGeom prst="rect">
            <a:avLst/>
          </a:prstGeom>
          <a:solidFill>
            <a:srgbClr val="FFFF00"/>
          </a:solidFill>
          <a:ln>
            <a:solidFill>
              <a:schemeClr val="tx1"/>
            </a:solidFill>
          </a:ln>
        </p:spPr>
        <p:txBody>
          <a:bodyPr wrap="square" rtlCol="0">
            <a:spAutoFit/>
          </a:bodyPr>
          <a:lstStyle/>
          <a:p>
            <a:r>
              <a:rPr lang="en-US" sz="1350" dirty="0"/>
              <a:t>We have edited the record in our institution</a:t>
            </a:r>
          </a:p>
        </p:txBody>
      </p:sp>
      <p:sp>
        <p:nvSpPr>
          <p:cNvPr id="19" name="TextBox 18">
            <a:extLst>
              <a:ext uri="{FF2B5EF4-FFF2-40B4-BE49-F238E27FC236}">
                <a16:creationId xmlns:a16="http://schemas.microsoft.com/office/drawing/2014/main" id="{6590CE91-71FB-B3D2-428B-11D9B296CEAA}"/>
              </a:ext>
            </a:extLst>
          </p:cNvPr>
          <p:cNvSpPr txBox="1"/>
          <p:nvPr/>
        </p:nvSpPr>
        <p:spPr>
          <a:xfrm>
            <a:off x="3728620" y="1704837"/>
            <a:ext cx="1973216" cy="715581"/>
          </a:xfrm>
          <a:prstGeom prst="rect">
            <a:avLst/>
          </a:prstGeom>
          <a:solidFill>
            <a:srgbClr val="FFFF00"/>
          </a:solidFill>
          <a:ln>
            <a:solidFill>
              <a:schemeClr val="tx1"/>
            </a:solidFill>
          </a:ln>
        </p:spPr>
        <p:txBody>
          <a:bodyPr wrap="square" rtlCol="0">
            <a:spAutoFit/>
          </a:bodyPr>
          <a:lstStyle/>
          <a:p>
            <a:r>
              <a:rPr lang="en-US" sz="1350" dirty="0"/>
              <a:t>We have also removed other fields and added our own 035 field</a:t>
            </a:r>
          </a:p>
        </p:txBody>
      </p:sp>
    </p:spTree>
    <p:extLst>
      <p:ext uri="{BB962C8B-B14F-4D97-AF65-F5344CB8AC3E}">
        <p14:creationId xmlns:p14="http://schemas.microsoft.com/office/powerpoint/2010/main" val="3965880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1F060-8E0B-438C-73AA-5867DD466E45}"/>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31F3BD44-5C1E-0B24-08BB-E04972D882EA}"/>
              </a:ext>
            </a:extLst>
          </p:cNvPr>
          <p:cNvPicPr>
            <a:picLocks noChangeAspect="1"/>
          </p:cNvPicPr>
          <p:nvPr/>
        </p:nvPicPr>
        <p:blipFill>
          <a:blip r:embed="rId2"/>
          <a:stretch>
            <a:fillRect/>
          </a:stretch>
        </p:blipFill>
        <p:spPr>
          <a:xfrm>
            <a:off x="3230055" y="3948255"/>
            <a:ext cx="5200650" cy="1276350"/>
          </a:xfrm>
          <a:prstGeom prst="rect">
            <a:avLst/>
          </a:prstGeom>
          <a:ln>
            <a:solidFill>
              <a:schemeClr val="tx1"/>
            </a:solidFill>
          </a:ln>
        </p:spPr>
      </p:pic>
      <p:sp>
        <p:nvSpPr>
          <p:cNvPr id="10" name="Title 9">
            <a:extLst>
              <a:ext uri="{FF2B5EF4-FFF2-40B4-BE49-F238E27FC236}">
                <a16:creationId xmlns:a16="http://schemas.microsoft.com/office/drawing/2014/main" id="{84C38B30-07A4-7F11-CE49-0E7634E7E01D}"/>
              </a:ext>
            </a:extLst>
          </p:cNvPr>
          <p:cNvSpPr>
            <a:spLocks noGrp="1"/>
          </p:cNvSpPr>
          <p:nvPr>
            <p:ph type="title"/>
          </p:nvPr>
        </p:nvSpPr>
        <p:spPr/>
        <p:txBody>
          <a:bodyPr/>
          <a:lstStyle/>
          <a:p>
            <a:r>
              <a:rPr lang="en-US" dirty="0"/>
              <a:t>Example Two b - Copy from CZ and add non-preferred term</a:t>
            </a:r>
            <a:endParaRPr lang="en-NL" dirty="0"/>
          </a:p>
        </p:txBody>
      </p:sp>
      <p:sp>
        <p:nvSpPr>
          <p:cNvPr id="9" name="Slide Number Placeholder 5">
            <a:extLst>
              <a:ext uri="{FF2B5EF4-FFF2-40B4-BE49-F238E27FC236}">
                <a16:creationId xmlns:a16="http://schemas.microsoft.com/office/drawing/2014/main" id="{D3DCC250-0B31-27D0-D3AF-F22D7D7DB56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46</a:t>
            </a:fld>
            <a:endParaRPr lang="en-GB"/>
          </a:p>
        </p:txBody>
      </p:sp>
      <p:sp>
        <p:nvSpPr>
          <p:cNvPr id="7" name="TextBox 6">
            <a:extLst>
              <a:ext uri="{FF2B5EF4-FFF2-40B4-BE49-F238E27FC236}">
                <a16:creationId xmlns:a16="http://schemas.microsoft.com/office/drawing/2014/main" id="{406C14F5-F3B3-43C1-2F91-38CE3ED013CE}"/>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ED28539E-7D13-AC46-E9B4-6CEB95A4F603}"/>
              </a:ext>
            </a:extLst>
          </p:cNvPr>
          <p:cNvSpPr txBox="1"/>
          <p:nvPr/>
        </p:nvSpPr>
        <p:spPr>
          <a:xfrm>
            <a:off x="365688" y="1131351"/>
            <a:ext cx="11421604" cy="15507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 will now save bibliographic record with title “</a:t>
            </a:r>
            <a:r>
              <a:rPr lang="pl-PL" dirty="0"/>
              <a:t>Electrum : studia z historii starożytnej / Uniwersytet Jagielloński, Instytut Historii.</a:t>
            </a:r>
            <a:r>
              <a:rPr lang="en-US" dirty="0"/>
              <a:t>” which has the preferred term “</a:t>
            </a:r>
            <a:r>
              <a:rPr lang="pl-PL" dirty="0"/>
              <a:t>Uniwersytet Jagielloński. Instytut Historii</a:t>
            </a:r>
            <a:r>
              <a:rPr lang="en-US" dirty="0"/>
              <a:t>” from the local authority record.  </a:t>
            </a:r>
          </a:p>
          <a:p>
            <a:r>
              <a:rPr lang="en-US" dirty="0"/>
              <a:t>We are not doing “Open Authority Headings” (F3) to look for a heading, we are just saving the record</a:t>
            </a:r>
          </a:p>
        </p:txBody>
      </p:sp>
      <p:sp>
        <p:nvSpPr>
          <p:cNvPr id="5" name="Rectangle 4">
            <a:extLst>
              <a:ext uri="{FF2B5EF4-FFF2-40B4-BE49-F238E27FC236}">
                <a16:creationId xmlns:a16="http://schemas.microsoft.com/office/drawing/2014/main" id="{F8237D95-58F9-00FD-3153-F625EE8EA7AB}"/>
              </a:ext>
            </a:extLst>
          </p:cNvPr>
          <p:cNvSpPr/>
          <p:nvPr/>
        </p:nvSpPr>
        <p:spPr>
          <a:xfrm>
            <a:off x="3253362" y="4886087"/>
            <a:ext cx="3890388" cy="33851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TextBox 5">
            <a:extLst>
              <a:ext uri="{FF2B5EF4-FFF2-40B4-BE49-F238E27FC236}">
                <a16:creationId xmlns:a16="http://schemas.microsoft.com/office/drawing/2014/main" id="{3ADFE5B8-6449-8727-822E-E3A28E8DE5B9}"/>
              </a:ext>
            </a:extLst>
          </p:cNvPr>
          <p:cNvSpPr txBox="1"/>
          <p:nvPr/>
        </p:nvSpPr>
        <p:spPr>
          <a:xfrm>
            <a:off x="296765" y="3193362"/>
            <a:ext cx="2309274" cy="1184328"/>
          </a:xfrm>
          <a:prstGeom prst="rect">
            <a:avLst/>
          </a:prstGeom>
          <a:solidFill>
            <a:srgbClr val="FFFF00"/>
          </a:solidFill>
          <a:ln>
            <a:solidFill>
              <a:schemeClr val="tx1"/>
            </a:solidFill>
          </a:ln>
        </p:spPr>
        <p:txBody>
          <a:bodyPr wrap="square" rtlCol="0">
            <a:noAutofit/>
          </a:bodyPr>
          <a:lstStyle/>
          <a:p>
            <a:pPr algn="l"/>
            <a:r>
              <a:rPr lang="en-US" sz="1400" dirty="0"/>
              <a:t>This is a 710 field and Alma should try to match on LCNAMES authority records because the institution uses LCNAMES</a:t>
            </a:r>
          </a:p>
        </p:txBody>
      </p:sp>
      <p:cxnSp>
        <p:nvCxnSpPr>
          <p:cNvPr id="11" name="Straight Arrow Connector 10">
            <a:extLst>
              <a:ext uri="{FF2B5EF4-FFF2-40B4-BE49-F238E27FC236}">
                <a16:creationId xmlns:a16="http://schemas.microsoft.com/office/drawing/2014/main" id="{7930C00B-5DD8-E8C2-C8B6-7B4F9FA7EC43}"/>
              </a:ext>
            </a:extLst>
          </p:cNvPr>
          <p:cNvCxnSpPr>
            <a:cxnSpLocks/>
          </p:cNvCxnSpPr>
          <p:nvPr/>
        </p:nvCxnSpPr>
        <p:spPr>
          <a:xfrm>
            <a:off x="1315372" y="5072312"/>
            <a:ext cx="18457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F8960F5-26D4-0CA6-4576-E899B0CF0CE4}"/>
              </a:ext>
            </a:extLst>
          </p:cNvPr>
          <p:cNvCxnSpPr>
            <a:cxnSpLocks/>
          </p:cNvCxnSpPr>
          <p:nvPr/>
        </p:nvCxnSpPr>
        <p:spPr>
          <a:xfrm>
            <a:off x="1316283" y="4373921"/>
            <a:ext cx="0" cy="681425"/>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29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59E71-855C-062D-18F0-FD43C79FA5C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26AF604-02CA-95A3-CA3F-8DE5137A78D6}"/>
              </a:ext>
            </a:extLst>
          </p:cNvPr>
          <p:cNvPicPr>
            <a:picLocks noChangeAspect="1"/>
          </p:cNvPicPr>
          <p:nvPr/>
        </p:nvPicPr>
        <p:blipFill>
          <a:blip r:embed="rId2"/>
          <a:stretch>
            <a:fillRect/>
          </a:stretch>
        </p:blipFill>
        <p:spPr>
          <a:xfrm>
            <a:off x="3233737" y="2805112"/>
            <a:ext cx="5724525" cy="1247775"/>
          </a:xfrm>
          <a:prstGeom prst="rect">
            <a:avLst/>
          </a:prstGeom>
          <a:ln>
            <a:solidFill>
              <a:schemeClr val="tx1"/>
            </a:solidFill>
          </a:ln>
        </p:spPr>
      </p:pic>
      <p:sp>
        <p:nvSpPr>
          <p:cNvPr id="10" name="Title 9">
            <a:extLst>
              <a:ext uri="{FF2B5EF4-FFF2-40B4-BE49-F238E27FC236}">
                <a16:creationId xmlns:a16="http://schemas.microsoft.com/office/drawing/2014/main" id="{51CF9E1E-4989-48D8-CC43-453DE468127C}"/>
              </a:ext>
            </a:extLst>
          </p:cNvPr>
          <p:cNvSpPr>
            <a:spLocks noGrp="1"/>
          </p:cNvSpPr>
          <p:nvPr>
            <p:ph type="title"/>
          </p:nvPr>
        </p:nvSpPr>
        <p:spPr/>
        <p:txBody>
          <a:bodyPr/>
          <a:lstStyle/>
          <a:p>
            <a:r>
              <a:rPr lang="en-US" dirty="0"/>
              <a:t>Example Two b - Copy from CZ and add non-preferred term</a:t>
            </a:r>
            <a:endParaRPr lang="en-NL" dirty="0"/>
          </a:p>
        </p:txBody>
      </p:sp>
      <p:sp>
        <p:nvSpPr>
          <p:cNvPr id="9" name="Slide Number Placeholder 5">
            <a:extLst>
              <a:ext uri="{FF2B5EF4-FFF2-40B4-BE49-F238E27FC236}">
                <a16:creationId xmlns:a16="http://schemas.microsoft.com/office/drawing/2014/main" id="{212D9C73-B9A1-087F-BC4B-42911E66ABD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47</a:t>
            </a:fld>
            <a:endParaRPr lang="en-GB"/>
          </a:p>
        </p:txBody>
      </p:sp>
      <p:sp>
        <p:nvSpPr>
          <p:cNvPr id="7" name="TextBox 6">
            <a:extLst>
              <a:ext uri="{FF2B5EF4-FFF2-40B4-BE49-F238E27FC236}">
                <a16:creationId xmlns:a16="http://schemas.microsoft.com/office/drawing/2014/main" id="{29EF0741-51F9-A472-6432-3DD25147BB9B}"/>
              </a:ext>
            </a:extLst>
          </p:cNvPr>
          <p:cNvSpPr txBox="1"/>
          <p:nvPr/>
        </p:nvSpPr>
        <p:spPr>
          <a:xfrm>
            <a:off x="365688" y="1131353"/>
            <a:ext cx="11450673" cy="58314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D05BBCBF-805D-38EE-744E-903534255029}"/>
              </a:ext>
            </a:extLst>
          </p:cNvPr>
          <p:cNvSpPr txBox="1"/>
          <p:nvPr/>
        </p:nvSpPr>
        <p:spPr>
          <a:xfrm>
            <a:off x="365688" y="1131352"/>
            <a:ext cx="11421604" cy="94890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bibliographic heading is saved, and the heading has linked to an authority record.</a:t>
            </a:r>
          </a:p>
          <a:p>
            <a:r>
              <a:rPr lang="en-US" dirty="0"/>
              <a:t>We will click the binoculars</a:t>
            </a:r>
          </a:p>
        </p:txBody>
      </p:sp>
      <p:sp>
        <p:nvSpPr>
          <p:cNvPr id="16" name="Rectangle 15">
            <a:extLst>
              <a:ext uri="{FF2B5EF4-FFF2-40B4-BE49-F238E27FC236}">
                <a16:creationId xmlns:a16="http://schemas.microsoft.com/office/drawing/2014/main" id="{6B4AFA9C-652E-2A6C-4AFC-A2318BFAC20D}"/>
              </a:ext>
            </a:extLst>
          </p:cNvPr>
          <p:cNvSpPr/>
          <p:nvPr/>
        </p:nvSpPr>
        <p:spPr>
          <a:xfrm flipH="1">
            <a:off x="3233737" y="3799464"/>
            <a:ext cx="389573" cy="25342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3771958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74F2A-3012-F6F0-0FA6-94827D4943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09BEF02-2C3E-33B2-D260-D1F02A247631}"/>
              </a:ext>
            </a:extLst>
          </p:cNvPr>
          <p:cNvPicPr>
            <a:picLocks noChangeAspect="1"/>
          </p:cNvPicPr>
          <p:nvPr/>
        </p:nvPicPr>
        <p:blipFill>
          <a:blip r:embed="rId2"/>
          <a:stretch>
            <a:fillRect/>
          </a:stretch>
        </p:blipFill>
        <p:spPr>
          <a:xfrm>
            <a:off x="741327" y="1723226"/>
            <a:ext cx="10294620" cy="4406581"/>
          </a:xfrm>
          <a:prstGeom prst="rect">
            <a:avLst/>
          </a:prstGeom>
          <a:ln>
            <a:solidFill>
              <a:schemeClr val="tx1"/>
            </a:solidFill>
          </a:ln>
        </p:spPr>
      </p:pic>
      <p:sp>
        <p:nvSpPr>
          <p:cNvPr id="10" name="Title 9">
            <a:extLst>
              <a:ext uri="{FF2B5EF4-FFF2-40B4-BE49-F238E27FC236}">
                <a16:creationId xmlns:a16="http://schemas.microsoft.com/office/drawing/2014/main" id="{CA4AC28E-2672-50DC-315B-81A8BE36DF5C}"/>
              </a:ext>
            </a:extLst>
          </p:cNvPr>
          <p:cNvSpPr>
            <a:spLocks noGrp="1"/>
          </p:cNvSpPr>
          <p:nvPr>
            <p:ph type="title"/>
          </p:nvPr>
        </p:nvSpPr>
        <p:spPr/>
        <p:txBody>
          <a:bodyPr/>
          <a:lstStyle/>
          <a:p>
            <a:r>
              <a:rPr lang="en-US" dirty="0"/>
              <a:t>Example Two b - Copy from CZ and add non-preferred term</a:t>
            </a:r>
            <a:endParaRPr lang="en-NL" dirty="0"/>
          </a:p>
        </p:txBody>
      </p:sp>
      <p:sp>
        <p:nvSpPr>
          <p:cNvPr id="9" name="Slide Number Placeholder 5">
            <a:extLst>
              <a:ext uri="{FF2B5EF4-FFF2-40B4-BE49-F238E27FC236}">
                <a16:creationId xmlns:a16="http://schemas.microsoft.com/office/drawing/2014/main" id="{19F348F7-11F6-CB09-0352-89254418367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48</a:t>
            </a:fld>
            <a:endParaRPr lang="en-GB"/>
          </a:p>
        </p:txBody>
      </p:sp>
      <p:sp>
        <p:nvSpPr>
          <p:cNvPr id="7" name="TextBox 6">
            <a:extLst>
              <a:ext uri="{FF2B5EF4-FFF2-40B4-BE49-F238E27FC236}">
                <a16:creationId xmlns:a16="http://schemas.microsoft.com/office/drawing/2014/main" id="{2F094023-58CA-0393-8F11-99B27A1DFE62}"/>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05DD9F6F-7BF4-9E55-3BE4-DE31FE29FDF8}"/>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 see that it has linked to the local authority record</a:t>
            </a:r>
          </a:p>
        </p:txBody>
      </p:sp>
      <p:sp>
        <p:nvSpPr>
          <p:cNvPr id="4" name="Rectangle 3">
            <a:extLst>
              <a:ext uri="{FF2B5EF4-FFF2-40B4-BE49-F238E27FC236}">
                <a16:creationId xmlns:a16="http://schemas.microsoft.com/office/drawing/2014/main" id="{1942BB44-AE84-0F9F-1A84-7DE9D1610D02}"/>
              </a:ext>
            </a:extLst>
          </p:cNvPr>
          <p:cNvSpPr/>
          <p:nvPr/>
        </p:nvSpPr>
        <p:spPr>
          <a:xfrm>
            <a:off x="5976724" y="4937126"/>
            <a:ext cx="2984396" cy="26543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D63EE84F-52A3-FFCB-B8A8-CAB053A9FB3E}"/>
              </a:ext>
            </a:extLst>
          </p:cNvPr>
          <p:cNvSpPr/>
          <p:nvPr/>
        </p:nvSpPr>
        <p:spPr>
          <a:xfrm>
            <a:off x="757696" y="5038090"/>
            <a:ext cx="375639" cy="26543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2" name="Rectangle 1">
            <a:extLst>
              <a:ext uri="{FF2B5EF4-FFF2-40B4-BE49-F238E27FC236}">
                <a16:creationId xmlns:a16="http://schemas.microsoft.com/office/drawing/2014/main" id="{5222857C-FD4C-6DC3-8135-908B083986E3}"/>
              </a:ext>
            </a:extLst>
          </p:cNvPr>
          <p:cNvSpPr/>
          <p:nvPr/>
        </p:nvSpPr>
        <p:spPr>
          <a:xfrm>
            <a:off x="5976724" y="3706172"/>
            <a:ext cx="2984396" cy="26543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556882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F6B86-0535-DD2B-6A72-0F2144CAFCD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AE90247-90C0-3714-596A-FF30FAEB55BA}"/>
              </a:ext>
            </a:extLst>
          </p:cNvPr>
          <p:cNvPicPr>
            <a:picLocks noChangeAspect="1"/>
          </p:cNvPicPr>
          <p:nvPr/>
        </p:nvPicPr>
        <p:blipFill>
          <a:blip r:embed="rId2"/>
          <a:stretch>
            <a:fillRect/>
          </a:stretch>
        </p:blipFill>
        <p:spPr>
          <a:xfrm>
            <a:off x="2081475" y="1619466"/>
            <a:ext cx="8019097" cy="4391998"/>
          </a:xfrm>
          <a:prstGeom prst="rect">
            <a:avLst/>
          </a:prstGeom>
          <a:ln>
            <a:solidFill>
              <a:schemeClr val="tx1"/>
            </a:solidFill>
          </a:ln>
        </p:spPr>
      </p:pic>
      <p:sp>
        <p:nvSpPr>
          <p:cNvPr id="10" name="Title 9">
            <a:extLst>
              <a:ext uri="{FF2B5EF4-FFF2-40B4-BE49-F238E27FC236}">
                <a16:creationId xmlns:a16="http://schemas.microsoft.com/office/drawing/2014/main" id="{3474A28A-30CC-F991-BF66-DE69E05D3339}"/>
              </a:ext>
            </a:extLst>
          </p:cNvPr>
          <p:cNvSpPr>
            <a:spLocks noGrp="1"/>
          </p:cNvSpPr>
          <p:nvPr>
            <p:ph type="title"/>
          </p:nvPr>
        </p:nvSpPr>
        <p:spPr/>
        <p:txBody>
          <a:bodyPr/>
          <a:lstStyle/>
          <a:p>
            <a:r>
              <a:rPr lang="en-US" dirty="0"/>
              <a:t>Example Two b - Copy from CZ and add non-preferred term</a:t>
            </a:r>
            <a:endParaRPr lang="en-NL" dirty="0"/>
          </a:p>
        </p:txBody>
      </p:sp>
      <p:sp>
        <p:nvSpPr>
          <p:cNvPr id="9" name="Slide Number Placeholder 5">
            <a:extLst>
              <a:ext uri="{FF2B5EF4-FFF2-40B4-BE49-F238E27FC236}">
                <a16:creationId xmlns:a16="http://schemas.microsoft.com/office/drawing/2014/main" id="{54453418-8F1A-0E29-8E2E-FB28CC133934}"/>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49</a:t>
            </a:fld>
            <a:endParaRPr lang="en-GB"/>
          </a:p>
        </p:txBody>
      </p:sp>
      <p:sp>
        <p:nvSpPr>
          <p:cNvPr id="7" name="TextBox 6">
            <a:extLst>
              <a:ext uri="{FF2B5EF4-FFF2-40B4-BE49-F238E27FC236}">
                <a16:creationId xmlns:a16="http://schemas.microsoft.com/office/drawing/2014/main" id="{02D587C8-C147-AFFD-CC27-F9FAA2F46FD4}"/>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D6BC5ED7-886B-058D-28D3-6E1052FE733A}"/>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If we search discovery for the non preferred term, we find the record</a:t>
            </a:r>
          </a:p>
        </p:txBody>
      </p:sp>
      <p:sp>
        <p:nvSpPr>
          <p:cNvPr id="4" name="Rectangle 3">
            <a:extLst>
              <a:ext uri="{FF2B5EF4-FFF2-40B4-BE49-F238E27FC236}">
                <a16:creationId xmlns:a16="http://schemas.microsoft.com/office/drawing/2014/main" id="{6634BB0B-A8A7-4CF1-4B98-EE0B3E408E5C}"/>
              </a:ext>
            </a:extLst>
          </p:cNvPr>
          <p:cNvSpPr/>
          <p:nvPr/>
        </p:nvSpPr>
        <p:spPr>
          <a:xfrm>
            <a:off x="2285627" y="2308860"/>
            <a:ext cx="4012303" cy="40005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368370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2088804"/>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In this presentation the institution has defined that Library of Congress Names (LCNAMES) and Library of Congress Subjects (LCSH) are defined as local authorities (among others).</a:t>
            </a:r>
          </a:p>
          <a:p>
            <a:r>
              <a:rPr lang="en-US" sz="1800" dirty="0"/>
              <a:t>Each institution can see which authority </a:t>
            </a:r>
            <a:r>
              <a:rPr lang="en-US" dirty="0"/>
              <a:t>vocabularies are “Managed Locally” (which means that they can be used as local authorities) </a:t>
            </a:r>
            <a:r>
              <a:rPr lang="en-US" sz="1800" dirty="0"/>
              <a:t>at ‘Configuration &gt; Resources &gt; Cataloging &gt; Metadata Configuration &gt; scroll down to section “Authority Vocabularies”’.  </a:t>
            </a:r>
          </a:p>
          <a:p>
            <a:r>
              <a:rPr lang="en-US" sz="1800" dirty="0"/>
              <a:t>When a vocabulary is “Managed Locally” it is also managed globally via the Community Zone.</a:t>
            </a:r>
          </a:p>
          <a:p>
            <a:endParaRPr lang="en-US" dirty="0" err="1"/>
          </a:p>
        </p:txBody>
      </p:sp>
      <p:pic>
        <p:nvPicPr>
          <p:cNvPr id="3" name="Picture 2">
            <a:extLst>
              <a:ext uri="{FF2B5EF4-FFF2-40B4-BE49-F238E27FC236}">
                <a16:creationId xmlns:a16="http://schemas.microsoft.com/office/drawing/2014/main" id="{0BCB08F9-D7D7-4D92-9EC2-DE1A7B29A3D0}"/>
              </a:ext>
            </a:extLst>
          </p:cNvPr>
          <p:cNvPicPr>
            <a:picLocks noChangeAspect="1"/>
          </p:cNvPicPr>
          <p:nvPr/>
        </p:nvPicPr>
        <p:blipFill>
          <a:blip r:embed="rId2"/>
          <a:stretch>
            <a:fillRect/>
          </a:stretch>
        </p:blipFill>
        <p:spPr>
          <a:xfrm>
            <a:off x="0" y="4626836"/>
            <a:ext cx="12192000" cy="1010468"/>
          </a:xfrm>
          <a:prstGeom prst="rect">
            <a:avLst/>
          </a:prstGeom>
          <a:ln>
            <a:solidFill>
              <a:schemeClr val="tx1"/>
            </a:solidFill>
          </a:ln>
        </p:spPr>
      </p:pic>
      <p:sp>
        <p:nvSpPr>
          <p:cNvPr id="4" name="Rectangle 3">
            <a:extLst>
              <a:ext uri="{FF2B5EF4-FFF2-40B4-BE49-F238E27FC236}">
                <a16:creationId xmlns:a16="http://schemas.microsoft.com/office/drawing/2014/main" id="{6A34C2D9-4E45-E3A6-371C-DF86486E6304}"/>
              </a:ext>
            </a:extLst>
          </p:cNvPr>
          <p:cNvSpPr/>
          <p:nvPr/>
        </p:nvSpPr>
        <p:spPr>
          <a:xfrm>
            <a:off x="2198451" y="5151526"/>
            <a:ext cx="554477" cy="22860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5" name="Rectangle 4">
            <a:extLst>
              <a:ext uri="{FF2B5EF4-FFF2-40B4-BE49-F238E27FC236}">
                <a16:creationId xmlns:a16="http://schemas.microsoft.com/office/drawing/2014/main" id="{A18723D0-415C-D7FC-2E77-5C4446536E13}"/>
              </a:ext>
            </a:extLst>
          </p:cNvPr>
          <p:cNvSpPr/>
          <p:nvPr/>
        </p:nvSpPr>
        <p:spPr>
          <a:xfrm>
            <a:off x="2195203" y="5381750"/>
            <a:ext cx="554477" cy="22860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92036B57-CDD8-E15F-D332-7EC0CF4D9AD4}"/>
              </a:ext>
            </a:extLst>
          </p:cNvPr>
          <p:cNvSpPr/>
          <p:nvPr/>
        </p:nvSpPr>
        <p:spPr>
          <a:xfrm>
            <a:off x="8206924" y="5158007"/>
            <a:ext cx="554477" cy="22860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BC89B20A-2352-3604-ECE6-4AB8E541E4A0}"/>
              </a:ext>
            </a:extLst>
          </p:cNvPr>
          <p:cNvSpPr/>
          <p:nvPr/>
        </p:nvSpPr>
        <p:spPr>
          <a:xfrm>
            <a:off x="8203676" y="5388231"/>
            <a:ext cx="554477" cy="22860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2" name="TextBox 1">
            <a:extLst>
              <a:ext uri="{FF2B5EF4-FFF2-40B4-BE49-F238E27FC236}">
                <a16:creationId xmlns:a16="http://schemas.microsoft.com/office/drawing/2014/main" id="{52C9B3CD-E928-5136-2353-9EEC814C55A2}"/>
              </a:ext>
            </a:extLst>
          </p:cNvPr>
          <p:cNvSpPr txBox="1"/>
          <p:nvPr/>
        </p:nvSpPr>
        <p:spPr>
          <a:xfrm>
            <a:off x="4628711" y="3661886"/>
            <a:ext cx="2354944" cy="523220"/>
          </a:xfrm>
          <a:prstGeom prst="rect">
            <a:avLst/>
          </a:prstGeom>
          <a:solidFill>
            <a:srgbClr val="FFFF00"/>
          </a:solidFill>
          <a:ln>
            <a:solidFill>
              <a:schemeClr val="tx1"/>
            </a:solidFill>
          </a:ln>
        </p:spPr>
        <p:txBody>
          <a:bodyPr wrap="square" rtlCol="0">
            <a:spAutoFit/>
          </a:bodyPr>
          <a:lstStyle/>
          <a:p>
            <a:r>
              <a:rPr lang="en-US" sz="1400" dirty="0"/>
              <a:t>This is the “Managed Locally” column</a:t>
            </a:r>
          </a:p>
        </p:txBody>
      </p:sp>
      <p:cxnSp>
        <p:nvCxnSpPr>
          <p:cNvPr id="12" name="Straight Arrow Connector 11">
            <a:extLst>
              <a:ext uri="{FF2B5EF4-FFF2-40B4-BE49-F238E27FC236}">
                <a16:creationId xmlns:a16="http://schemas.microsoft.com/office/drawing/2014/main" id="{6430D1E7-B2D9-3C0C-33EC-F887C7F12B1C}"/>
              </a:ext>
            </a:extLst>
          </p:cNvPr>
          <p:cNvCxnSpPr>
            <a:cxnSpLocks/>
          </p:cNvCxnSpPr>
          <p:nvPr/>
        </p:nvCxnSpPr>
        <p:spPr>
          <a:xfrm>
            <a:off x="8435340" y="4008744"/>
            <a:ext cx="0" cy="8061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583687E-2B5E-BF53-C394-3E02B22B0FDE}"/>
              </a:ext>
            </a:extLst>
          </p:cNvPr>
          <p:cNvCxnSpPr>
            <a:cxnSpLocks/>
            <a:stCxn id="2" idx="3"/>
          </p:cNvCxnSpPr>
          <p:nvPr/>
        </p:nvCxnSpPr>
        <p:spPr>
          <a:xfrm>
            <a:off x="6983655" y="3923496"/>
            <a:ext cx="1451685" cy="10807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970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2BCB8-1AFD-4E74-EBD0-1BC707907CF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82483CB-88D3-FB16-8B0B-8B907F6B50A9}"/>
              </a:ext>
            </a:extLst>
          </p:cNvPr>
          <p:cNvSpPr>
            <a:spLocks noGrp="1"/>
          </p:cNvSpPr>
          <p:nvPr>
            <p:ph type="body" sz="quarter" idx="16"/>
          </p:nvPr>
        </p:nvSpPr>
        <p:spPr>
          <a:xfrm>
            <a:off x="0" y="2500384"/>
            <a:ext cx="12192000" cy="1030130"/>
          </a:xfrm>
        </p:spPr>
        <p:txBody>
          <a:bodyPr/>
          <a:lstStyle/>
          <a:p>
            <a:r>
              <a:rPr lang="en-US" sz="3200" dirty="0"/>
              <a:t>Example Three - Copy similar from CZ and change as needed</a:t>
            </a:r>
          </a:p>
        </p:txBody>
      </p:sp>
      <p:sp>
        <p:nvSpPr>
          <p:cNvPr id="3" name="Slide Number Placeholder 2">
            <a:extLst>
              <a:ext uri="{FF2B5EF4-FFF2-40B4-BE49-F238E27FC236}">
                <a16:creationId xmlns:a16="http://schemas.microsoft.com/office/drawing/2014/main" id="{CEC9E872-9DB6-507B-83D3-FE3699EE3400}"/>
              </a:ext>
            </a:extLst>
          </p:cNvPr>
          <p:cNvSpPr>
            <a:spLocks noGrp="1"/>
          </p:cNvSpPr>
          <p:nvPr>
            <p:ph type="sldNum" sz="quarter" idx="11"/>
          </p:nvPr>
        </p:nvSpPr>
        <p:spPr/>
        <p:txBody>
          <a:bodyPr/>
          <a:lstStyle/>
          <a:p>
            <a:fld id="{F59CD943-D024-467A-B36E-F11E1285ED75}" type="slidenum">
              <a:rPr lang="en-GB" smtClean="0"/>
              <a:pPr/>
              <a:t>50</a:t>
            </a:fld>
            <a:endParaRPr lang="en-GB" dirty="0"/>
          </a:p>
        </p:txBody>
      </p:sp>
    </p:spTree>
    <p:extLst>
      <p:ext uri="{BB962C8B-B14F-4D97-AF65-F5344CB8AC3E}">
        <p14:creationId xmlns:p14="http://schemas.microsoft.com/office/powerpoint/2010/main" val="4187908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9AAC0-4776-4D67-48FB-9D2B17653B4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645F0660-C157-B86F-C6F9-CB9624762F37}"/>
              </a:ext>
            </a:extLst>
          </p:cNvPr>
          <p:cNvSpPr>
            <a:spLocks noGrp="1"/>
          </p:cNvSpPr>
          <p:nvPr>
            <p:ph type="title"/>
          </p:nvPr>
        </p:nvSpPr>
        <p:spPr/>
        <p:txBody>
          <a:bodyPr/>
          <a:lstStyle/>
          <a:p>
            <a:r>
              <a:rPr lang="en-US" sz="2800" dirty="0"/>
              <a:t>Example Three - Copy similar from CZ and change as needed</a:t>
            </a:r>
            <a:endParaRPr lang="en-NL" sz="2800" dirty="0"/>
          </a:p>
        </p:txBody>
      </p:sp>
      <p:sp>
        <p:nvSpPr>
          <p:cNvPr id="9" name="Slide Number Placeholder 5">
            <a:extLst>
              <a:ext uri="{FF2B5EF4-FFF2-40B4-BE49-F238E27FC236}">
                <a16:creationId xmlns:a16="http://schemas.microsoft.com/office/drawing/2014/main" id="{C46F6416-BD51-BE31-0F2F-5956F8BF94E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51</a:t>
            </a:fld>
            <a:endParaRPr lang="en-GB"/>
          </a:p>
        </p:txBody>
      </p:sp>
      <p:sp>
        <p:nvSpPr>
          <p:cNvPr id="7" name="TextBox 6">
            <a:extLst>
              <a:ext uri="{FF2B5EF4-FFF2-40B4-BE49-F238E27FC236}">
                <a16:creationId xmlns:a16="http://schemas.microsoft.com/office/drawing/2014/main" id="{F8693628-201F-6650-FA32-D2F5A718FCD0}"/>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5CD4DE44-3F1C-5693-45DC-D1162BCFC934}"/>
              </a:ext>
            </a:extLst>
          </p:cNvPr>
          <p:cNvSpPr txBox="1"/>
          <p:nvPr/>
        </p:nvSpPr>
        <p:spPr>
          <a:xfrm>
            <a:off x="365688" y="1131352"/>
            <a:ext cx="11421604" cy="4595296"/>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institution has a publication for which they want to add a subject “Libraries Krakow”.</a:t>
            </a:r>
          </a:p>
          <a:p>
            <a:r>
              <a:rPr lang="en-US" dirty="0"/>
              <a:t>The cataloger checks the LCSH authorities in the Community Zone and sees that this subject does not exist.</a:t>
            </a:r>
          </a:p>
          <a:p>
            <a:r>
              <a:rPr lang="en-US" dirty="0"/>
              <a:t>The cataloger copies a similar record and changes it to be “Libraries Krakow”.</a:t>
            </a:r>
          </a:p>
          <a:p>
            <a:pPr lvl="1"/>
            <a:r>
              <a:rPr lang="en-US" sz="1800" dirty="0"/>
              <a:t>Instead of creating a new record we have decided to copy a similar record and then change it.</a:t>
            </a:r>
          </a:p>
          <a:p>
            <a:r>
              <a:rPr lang="en-US" dirty="0"/>
              <a:t>The cataloger also adds a non preferred term “Libraries Cracow”.</a:t>
            </a:r>
          </a:p>
          <a:p>
            <a:pPr lvl="1"/>
            <a:r>
              <a:rPr lang="en-US" sz="1800" dirty="0"/>
              <a:t>This way the end user will be able to search for either:</a:t>
            </a:r>
          </a:p>
          <a:p>
            <a:pPr lvl="1"/>
            <a:r>
              <a:rPr lang="en-US" sz="1800" dirty="0"/>
              <a:t>“Libraries </a:t>
            </a:r>
            <a:r>
              <a:rPr lang="en-US" sz="1800" dirty="0">
                <a:highlight>
                  <a:srgbClr val="FFFF00"/>
                </a:highlight>
              </a:rPr>
              <a:t>K</a:t>
            </a:r>
            <a:r>
              <a:rPr lang="en-US" sz="1800" dirty="0"/>
              <a:t>ra</a:t>
            </a:r>
            <a:r>
              <a:rPr lang="en-US" sz="1800" dirty="0">
                <a:highlight>
                  <a:srgbClr val="FFFF00"/>
                </a:highlight>
              </a:rPr>
              <a:t>k</a:t>
            </a:r>
            <a:r>
              <a:rPr lang="en-US" sz="1800" dirty="0"/>
              <a:t>ow”</a:t>
            </a:r>
          </a:p>
          <a:p>
            <a:pPr lvl="1"/>
            <a:r>
              <a:rPr lang="en-US" sz="1800" dirty="0"/>
              <a:t>“Libraries </a:t>
            </a:r>
            <a:r>
              <a:rPr lang="en-US" sz="1800" dirty="0">
                <a:highlight>
                  <a:srgbClr val="FFFF00"/>
                </a:highlight>
              </a:rPr>
              <a:t>C</a:t>
            </a:r>
            <a:r>
              <a:rPr lang="en-US" sz="1800" dirty="0"/>
              <a:t>ra</a:t>
            </a:r>
            <a:r>
              <a:rPr lang="en-US" sz="1800" dirty="0">
                <a:highlight>
                  <a:srgbClr val="FFFF00"/>
                </a:highlight>
              </a:rPr>
              <a:t>c</a:t>
            </a:r>
            <a:r>
              <a:rPr lang="en-US" sz="1800" dirty="0"/>
              <a:t>ow”</a:t>
            </a:r>
          </a:p>
        </p:txBody>
      </p:sp>
    </p:spTree>
    <p:extLst>
      <p:ext uri="{BB962C8B-B14F-4D97-AF65-F5344CB8AC3E}">
        <p14:creationId xmlns:p14="http://schemas.microsoft.com/office/powerpoint/2010/main" val="2396377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B9AA4-88A3-8227-BADA-DAE45EC35BE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ADE443E-B320-9C49-E732-1FFE854E3196}"/>
              </a:ext>
            </a:extLst>
          </p:cNvPr>
          <p:cNvSpPr>
            <a:spLocks noGrp="1"/>
          </p:cNvSpPr>
          <p:nvPr>
            <p:ph type="title"/>
          </p:nvPr>
        </p:nvSpPr>
        <p:spPr/>
        <p:txBody>
          <a:bodyPr/>
          <a:lstStyle/>
          <a:p>
            <a:r>
              <a:rPr lang="en-US" sz="2800" dirty="0"/>
              <a:t>Example Three - Copy similar from CZ and change as needed</a:t>
            </a:r>
            <a:endParaRPr lang="en-NL" sz="2800" dirty="0"/>
          </a:p>
        </p:txBody>
      </p:sp>
      <p:sp>
        <p:nvSpPr>
          <p:cNvPr id="9" name="Slide Number Placeholder 5">
            <a:extLst>
              <a:ext uri="{FF2B5EF4-FFF2-40B4-BE49-F238E27FC236}">
                <a16:creationId xmlns:a16="http://schemas.microsoft.com/office/drawing/2014/main" id="{A3AE45B2-9CAF-ACC4-C44B-34CD65B04437}"/>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52</a:t>
            </a:fld>
            <a:endParaRPr lang="en-GB"/>
          </a:p>
        </p:txBody>
      </p:sp>
      <p:sp>
        <p:nvSpPr>
          <p:cNvPr id="7" name="TextBox 6">
            <a:extLst>
              <a:ext uri="{FF2B5EF4-FFF2-40B4-BE49-F238E27FC236}">
                <a16:creationId xmlns:a16="http://schemas.microsoft.com/office/drawing/2014/main" id="{939E8F1B-76FE-C955-06D6-D1391F4EC80E}"/>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FAE37C3-16EF-4A06-C947-264AC691737B}"/>
              </a:ext>
            </a:extLst>
          </p:cNvPr>
          <p:cNvSpPr txBox="1"/>
          <p:nvPr/>
        </p:nvSpPr>
        <p:spPr>
          <a:xfrm>
            <a:off x="365688" y="1131352"/>
            <a:ext cx="11421604" cy="5190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This is a similar record in the Community Zone.  We will click the title to view it and then click “Copy”</a:t>
            </a:r>
          </a:p>
        </p:txBody>
      </p:sp>
      <p:pic>
        <p:nvPicPr>
          <p:cNvPr id="3" name="Picture 2">
            <a:extLst>
              <a:ext uri="{FF2B5EF4-FFF2-40B4-BE49-F238E27FC236}">
                <a16:creationId xmlns:a16="http://schemas.microsoft.com/office/drawing/2014/main" id="{3C014616-8897-A231-40CA-6D9936599A50}"/>
              </a:ext>
            </a:extLst>
          </p:cNvPr>
          <p:cNvPicPr>
            <a:picLocks noChangeAspect="1"/>
          </p:cNvPicPr>
          <p:nvPr/>
        </p:nvPicPr>
        <p:blipFill>
          <a:blip r:embed="rId2"/>
          <a:stretch>
            <a:fillRect/>
          </a:stretch>
        </p:blipFill>
        <p:spPr>
          <a:xfrm>
            <a:off x="0" y="1845623"/>
            <a:ext cx="12192000" cy="3166753"/>
          </a:xfrm>
          <a:prstGeom prst="rect">
            <a:avLst/>
          </a:prstGeom>
          <a:ln>
            <a:solidFill>
              <a:schemeClr val="tx1"/>
            </a:solidFill>
          </a:ln>
        </p:spPr>
      </p:pic>
    </p:spTree>
    <p:extLst>
      <p:ext uri="{BB962C8B-B14F-4D97-AF65-F5344CB8AC3E}">
        <p14:creationId xmlns:p14="http://schemas.microsoft.com/office/powerpoint/2010/main" val="608885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4BD38-FECA-54B6-53C9-37770268EE1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B4E9D79-16D3-46BD-7016-04B5D874B7A7}"/>
              </a:ext>
            </a:extLst>
          </p:cNvPr>
          <p:cNvPicPr>
            <a:picLocks noChangeAspect="1"/>
          </p:cNvPicPr>
          <p:nvPr/>
        </p:nvPicPr>
        <p:blipFill>
          <a:blip r:embed="rId2"/>
          <a:stretch>
            <a:fillRect/>
          </a:stretch>
        </p:blipFill>
        <p:spPr>
          <a:xfrm>
            <a:off x="0" y="1622185"/>
            <a:ext cx="12192000" cy="3613629"/>
          </a:xfrm>
          <a:prstGeom prst="rect">
            <a:avLst/>
          </a:prstGeom>
          <a:ln>
            <a:solidFill>
              <a:schemeClr val="tx1"/>
            </a:solidFill>
          </a:ln>
        </p:spPr>
      </p:pic>
      <p:sp>
        <p:nvSpPr>
          <p:cNvPr id="10" name="Title 9">
            <a:extLst>
              <a:ext uri="{FF2B5EF4-FFF2-40B4-BE49-F238E27FC236}">
                <a16:creationId xmlns:a16="http://schemas.microsoft.com/office/drawing/2014/main" id="{D48F4833-710B-6192-E5C1-49E9DB2DC03E}"/>
              </a:ext>
            </a:extLst>
          </p:cNvPr>
          <p:cNvSpPr>
            <a:spLocks noGrp="1"/>
          </p:cNvSpPr>
          <p:nvPr>
            <p:ph type="title"/>
          </p:nvPr>
        </p:nvSpPr>
        <p:spPr/>
        <p:txBody>
          <a:bodyPr/>
          <a:lstStyle/>
          <a:p>
            <a:r>
              <a:rPr lang="en-US" sz="2800" dirty="0"/>
              <a:t>Example Three - Copy similar from CZ and change as needed</a:t>
            </a:r>
            <a:endParaRPr lang="en-NL" sz="2800" dirty="0"/>
          </a:p>
        </p:txBody>
      </p:sp>
      <p:sp>
        <p:nvSpPr>
          <p:cNvPr id="9" name="Slide Number Placeholder 5">
            <a:extLst>
              <a:ext uri="{FF2B5EF4-FFF2-40B4-BE49-F238E27FC236}">
                <a16:creationId xmlns:a16="http://schemas.microsoft.com/office/drawing/2014/main" id="{68851077-911E-24D2-9A2F-9C72E956543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53</a:t>
            </a:fld>
            <a:endParaRPr lang="en-GB"/>
          </a:p>
        </p:txBody>
      </p:sp>
      <p:sp>
        <p:nvSpPr>
          <p:cNvPr id="7" name="TextBox 6">
            <a:extLst>
              <a:ext uri="{FF2B5EF4-FFF2-40B4-BE49-F238E27FC236}">
                <a16:creationId xmlns:a16="http://schemas.microsoft.com/office/drawing/2014/main" id="{A3CAE502-D25D-FEFC-D7A3-562631475A7E}"/>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86123BF-4E98-616F-5AEC-09A9E475C0FC}"/>
              </a:ext>
            </a:extLst>
          </p:cNvPr>
          <p:cNvSpPr txBox="1"/>
          <p:nvPr/>
        </p:nvSpPr>
        <p:spPr>
          <a:xfrm>
            <a:off x="365688" y="1131352"/>
            <a:ext cx="11205604" cy="51456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Click “Copy”</a:t>
            </a:r>
          </a:p>
        </p:txBody>
      </p:sp>
      <p:sp>
        <p:nvSpPr>
          <p:cNvPr id="4" name="Rectangle 3">
            <a:extLst>
              <a:ext uri="{FF2B5EF4-FFF2-40B4-BE49-F238E27FC236}">
                <a16:creationId xmlns:a16="http://schemas.microsoft.com/office/drawing/2014/main" id="{D0DE0FB6-2705-F9DC-1B65-43857959EEC0}"/>
              </a:ext>
            </a:extLst>
          </p:cNvPr>
          <p:cNvSpPr/>
          <p:nvPr/>
        </p:nvSpPr>
        <p:spPr>
          <a:xfrm>
            <a:off x="11571292" y="1645920"/>
            <a:ext cx="620708" cy="37719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549726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5BEC-2F28-CDF4-EF6B-13E9EE5D363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17DF20F-6A34-09AC-D5D2-968829FA4E34}"/>
              </a:ext>
            </a:extLst>
          </p:cNvPr>
          <p:cNvSpPr>
            <a:spLocks noGrp="1"/>
          </p:cNvSpPr>
          <p:nvPr>
            <p:ph type="title"/>
          </p:nvPr>
        </p:nvSpPr>
        <p:spPr/>
        <p:txBody>
          <a:bodyPr/>
          <a:lstStyle/>
          <a:p>
            <a:r>
              <a:rPr lang="en-US" sz="2800" dirty="0"/>
              <a:t>Example Three - Copy similar from CZ and change as needed</a:t>
            </a:r>
            <a:endParaRPr lang="en-NL" sz="2800" dirty="0"/>
          </a:p>
        </p:txBody>
      </p:sp>
      <p:sp>
        <p:nvSpPr>
          <p:cNvPr id="9" name="Slide Number Placeholder 5">
            <a:extLst>
              <a:ext uri="{FF2B5EF4-FFF2-40B4-BE49-F238E27FC236}">
                <a16:creationId xmlns:a16="http://schemas.microsoft.com/office/drawing/2014/main" id="{9881A3B5-B8FC-4DDD-CDD9-2BF6800AA9D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54</a:t>
            </a:fld>
            <a:endParaRPr lang="en-GB"/>
          </a:p>
        </p:txBody>
      </p:sp>
      <p:sp>
        <p:nvSpPr>
          <p:cNvPr id="7" name="TextBox 6">
            <a:extLst>
              <a:ext uri="{FF2B5EF4-FFF2-40B4-BE49-F238E27FC236}">
                <a16:creationId xmlns:a16="http://schemas.microsoft.com/office/drawing/2014/main" id="{E8092B57-3FFA-D8D7-1B9E-9893B99F5EC2}"/>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DF94599-20AE-5283-3387-728105664D13}"/>
              </a:ext>
            </a:extLst>
          </p:cNvPr>
          <p:cNvSpPr txBox="1"/>
          <p:nvPr/>
        </p:nvSpPr>
        <p:spPr>
          <a:xfrm>
            <a:off x="365688" y="1131352"/>
            <a:ext cx="11421604" cy="925963"/>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 will keep the defaults</a:t>
            </a:r>
          </a:p>
          <a:p>
            <a:endParaRPr lang="en-US" dirty="0" err="1"/>
          </a:p>
        </p:txBody>
      </p:sp>
      <p:pic>
        <p:nvPicPr>
          <p:cNvPr id="4" name="Picture 3">
            <a:extLst>
              <a:ext uri="{FF2B5EF4-FFF2-40B4-BE49-F238E27FC236}">
                <a16:creationId xmlns:a16="http://schemas.microsoft.com/office/drawing/2014/main" id="{EC509734-9B06-B215-D7FF-636B38D5CE01}"/>
              </a:ext>
            </a:extLst>
          </p:cNvPr>
          <p:cNvPicPr>
            <a:picLocks noChangeAspect="1"/>
          </p:cNvPicPr>
          <p:nvPr/>
        </p:nvPicPr>
        <p:blipFill>
          <a:blip r:embed="rId2"/>
          <a:stretch>
            <a:fillRect/>
          </a:stretch>
        </p:blipFill>
        <p:spPr>
          <a:xfrm>
            <a:off x="1857375" y="2319337"/>
            <a:ext cx="8477250" cy="2219325"/>
          </a:xfrm>
          <a:prstGeom prst="rect">
            <a:avLst/>
          </a:prstGeom>
          <a:ln>
            <a:solidFill>
              <a:schemeClr val="tx1"/>
            </a:solidFill>
          </a:ln>
        </p:spPr>
      </p:pic>
    </p:spTree>
    <p:extLst>
      <p:ext uri="{BB962C8B-B14F-4D97-AF65-F5344CB8AC3E}">
        <p14:creationId xmlns:p14="http://schemas.microsoft.com/office/powerpoint/2010/main" val="2517312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A7A2F-2B2A-B149-1172-9F59F65C3C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4146F0-5103-DA10-7A46-1427BF157151}"/>
              </a:ext>
            </a:extLst>
          </p:cNvPr>
          <p:cNvPicPr>
            <a:picLocks noChangeAspect="1"/>
          </p:cNvPicPr>
          <p:nvPr/>
        </p:nvPicPr>
        <p:blipFill>
          <a:blip r:embed="rId2"/>
          <a:stretch>
            <a:fillRect/>
          </a:stretch>
        </p:blipFill>
        <p:spPr>
          <a:xfrm>
            <a:off x="0" y="1668210"/>
            <a:ext cx="12192000" cy="3978779"/>
          </a:xfrm>
          <a:prstGeom prst="rect">
            <a:avLst/>
          </a:prstGeom>
          <a:ln>
            <a:solidFill>
              <a:schemeClr val="tx1"/>
            </a:solidFill>
          </a:ln>
        </p:spPr>
      </p:pic>
      <p:sp>
        <p:nvSpPr>
          <p:cNvPr id="10" name="Title 9">
            <a:extLst>
              <a:ext uri="{FF2B5EF4-FFF2-40B4-BE49-F238E27FC236}">
                <a16:creationId xmlns:a16="http://schemas.microsoft.com/office/drawing/2014/main" id="{B2CAB7F4-35A1-F39D-864C-5D17E79B0AD2}"/>
              </a:ext>
            </a:extLst>
          </p:cNvPr>
          <p:cNvSpPr>
            <a:spLocks noGrp="1"/>
          </p:cNvSpPr>
          <p:nvPr>
            <p:ph type="title"/>
          </p:nvPr>
        </p:nvSpPr>
        <p:spPr/>
        <p:txBody>
          <a:bodyPr/>
          <a:lstStyle/>
          <a:p>
            <a:r>
              <a:rPr lang="en-US" sz="2800" dirty="0"/>
              <a:t>Example Three - Copy similar from CZ and change as needed</a:t>
            </a:r>
            <a:endParaRPr lang="en-NL" sz="2800" dirty="0"/>
          </a:p>
        </p:txBody>
      </p:sp>
      <p:sp>
        <p:nvSpPr>
          <p:cNvPr id="9" name="Slide Number Placeholder 5">
            <a:extLst>
              <a:ext uri="{FF2B5EF4-FFF2-40B4-BE49-F238E27FC236}">
                <a16:creationId xmlns:a16="http://schemas.microsoft.com/office/drawing/2014/main" id="{68147B98-3E12-FF34-AE8A-AEB0ACB70A93}"/>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55</a:t>
            </a:fld>
            <a:endParaRPr lang="en-GB"/>
          </a:p>
        </p:txBody>
      </p:sp>
      <p:sp>
        <p:nvSpPr>
          <p:cNvPr id="7" name="TextBox 6">
            <a:extLst>
              <a:ext uri="{FF2B5EF4-FFF2-40B4-BE49-F238E27FC236}">
                <a16:creationId xmlns:a16="http://schemas.microsoft.com/office/drawing/2014/main" id="{30A2401B-9473-C92B-05B7-BE5BBEE4BBDB}"/>
              </a:ext>
            </a:extLst>
          </p:cNvPr>
          <p:cNvSpPr txBox="1"/>
          <p:nvPr/>
        </p:nvSpPr>
        <p:spPr>
          <a:xfrm>
            <a:off x="365688" y="1131353"/>
            <a:ext cx="11450673" cy="53685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A47C666E-5938-E820-8781-437F6BEBF63A}"/>
              </a:ext>
            </a:extLst>
          </p:cNvPr>
          <p:cNvSpPr txBox="1"/>
          <p:nvPr/>
        </p:nvSpPr>
        <p:spPr>
          <a:xfrm>
            <a:off x="365688" y="1131352"/>
            <a:ext cx="11421604" cy="1289740"/>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new record is created in the institution, and we will edit it</a:t>
            </a:r>
          </a:p>
        </p:txBody>
      </p:sp>
      <p:sp>
        <p:nvSpPr>
          <p:cNvPr id="5" name="Rectangle 4">
            <a:extLst>
              <a:ext uri="{FF2B5EF4-FFF2-40B4-BE49-F238E27FC236}">
                <a16:creationId xmlns:a16="http://schemas.microsoft.com/office/drawing/2014/main" id="{49C97D3D-181C-B82F-20C1-6774F7F768E4}"/>
              </a:ext>
            </a:extLst>
          </p:cNvPr>
          <p:cNvSpPr/>
          <p:nvPr/>
        </p:nvSpPr>
        <p:spPr>
          <a:xfrm>
            <a:off x="11681460" y="1601389"/>
            <a:ext cx="456100" cy="51316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pic>
        <p:nvPicPr>
          <p:cNvPr id="12" name="Picture 11">
            <a:extLst>
              <a:ext uri="{FF2B5EF4-FFF2-40B4-BE49-F238E27FC236}">
                <a16:creationId xmlns:a16="http://schemas.microsoft.com/office/drawing/2014/main" id="{18272D11-4919-96B6-3D69-2EAE625D9D57}"/>
              </a:ext>
            </a:extLst>
          </p:cNvPr>
          <p:cNvPicPr>
            <a:picLocks noChangeAspect="1"/>
          </p:cNvPicPr>
          <p:nvPr/>
        </p:nvPicPr>
        <p:blipFill>
          <a:blip r:embed="rId3"/>
          <a:stretch>
            <a:fillRect/>
          </a:stretch>
        </p:blipFill>
        <p:spPr>
          <a:xfrm>
            <a:off x="9581026" y="2487913"/>
            <a:ext cx="2448267" cy="676369"/>
          </a:xfrm>
          <a:prstGeom prst="rect">
            <a:avLst/>
          </a:prstGeom>
        </p:spPr>
      </p:pic>
    </p:spTree>
    <p:extLst>
      <p:ext uri="{BB962C8B-B14F-4D97-AF65-F5344CB8AC3E}">
        <p14:creationId xmlns:p14="http://schemas.microsoft.com/office/powerpoint/2010/main" val="76916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5F7A3-0358-E690-D1F4-9742D648D10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4ABE4BE-51B4-AC6F-BDC6-24DBAF05A7BE}"/>
              </a:ext>
            </a:extLst>
          </p:cNvPr>
          <p:cNvSpPr>
            <a:spLocks noGrp="1"/>
          </p:cNvSpPr>
          <p:nvPr>
            <p:ph type="title"/>
          </p:nvPr>
        </p:nvSpPr>
        <p:spPr/>
        <p:txBody>
          <a:bodyPr/>
          <a:lstStyle/>
          <a:p>
            <a:r>
              <a:rPr lang="en-US" sz="2800" dirty="0"/>
              <a:t>Example Three - Copy similar from CZ and change as needed</a:t>
            </a:r>
            <a:endParaRPr lang="en-NL" sz="2800" dirty="0"/>
          </a:p>
        </p:txBody>
      </p:sp>
      <p:sp>
        <p:nvSpPr>
          <p:cNvPr id="9" name="Slide Number Placeholder 5">
            <a:extLst>
              <a:ext uri="{FF2B5EF4-FFF2-40B4-BE49-F238E27FC236}">
                <a16:creationId xmlns:a16="http://schemas.microsoft.com/office/drawing/2014/main" id="{F33DA3DF-B124-8980-56B2-74D9892F4FA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56</a:t>
            </a:fld>
            <a:endParaRPr lang="en-GB"/>
          </a:p>
        </p:txBody>
      </p:sp>
      <p:sp>
        <p:nvSpPr>
          <p:cNvPr id="7" name="TextBox 6">
            <a:extLst>
              <a:ext uri="{FF2B5EF4-FFF2-40B4-BE49-F238E27FC236}">
                <a16:creationId xmlns:a16="http://schemas.microsoft.com/office/drawing/2014/main" id="{BA7B64CF-5B69-4184-9EE0-877E592CD3F6}"/>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4ADB8EE-D15E-C0AE-BE9F-7916FDCEFDE3}"/>
              </a:ext>
            </a:extLst>
          </p:cNvPr>
          <p:cNvSpPr txBox="1"/>
          <p:nvPr/>
        </p:nvSpPr>
        <p:spPr>
          <a:xfrm>
            <a:off x="365688" y="1131351"/>
            <a:ext cx="11421604" cy="944137"/>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Here is the new record we copied</a:t>
            </a:r>
          </a:p>
        </p:txBody>
      </p:sp>
      <p:pic>
        <p:nvPicPr>
          <p:cNvPr id="3" name="Picture 2">
            <a:extLst>
              <a:ext uri="{FF2B5EF4-FFF2-40B4-BE49-F238E27FC236}">
                <a16:creationId xmlns:a16="http://schemas.microsoft.com/office/drawing/2014/main" id="{143883E1-FDF4-34B5-95DE-9E598335D94C}"/>
              </a:ext>
            </a:extLst>
          </p:cNvPr>
          <p:cNvPicPr>
            <a:picLocks noChangeAspect="1"/>
          </p:cNvPicPr>
          <p:nvPr/>
        </p:nvPicPr>
        <p:blipFill>
          <a:blip r:embed="rId2"/>
          <a:stretch>
            <a:fillRect/>
          </a:stretch>
        </p:blipFill>
        <p:spPr>
          <a:xfrm>
            <a:off x="3257550" y="1714500"/>
            <a:ext cx="5676900" cy="3429000"/>
          </a:xfrm>
          <a:prstGeom prst="rect">
            <a:avLst/>
          </a:prstGeom>
          <a:ln>
            <a:solidFill>
              <a:schemeClr val="tx1"/>
            </a:solidFill>
          </a:ln>
        </p:spPr>
      </p:pic>
    </p:spTree>
    <p:extLst>
      <p:ext uri="{BB962C8B-B14F-4D97-AF65-F5344CB8AC3E}">
        <p14:creationId xmlns:p14="http://schemas.microsoft.com/office/powerpoint/2010/main" val="982811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C857C-92EF-FA12-A9D1-DB30CB010C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AD431A-6EED-1911-0779-3A05ACB053A4}"/>
              </a:ext>
            </a:extLst>
          </p:cNvPr>
          <p:cNvPicPr>
            <a:picLocks noChangeAspect="1"/>
          </p:cNvPicPr>
          <p:nvPr/>
        </p:nvPicPr>
        <p:blipFill>
          <a:blip r:embed="rId2"/>
          <a:stretch>
            <a:fillRect/>
          </a:stretch>
        </p:blipFill>
        <p:spPr>
          <a:xfrm>
            <a:off x="3186112" y="2043112"/>
            <a:ext cx="5819775" cy="2771775"/>
          </a:xfrm>
          <a:prstGeom prst="rect">
            <a:avLst/>
          </a:prstGeom>
          <a:ln>
            <a:solidFill>
              <a:schemeClr val="tx1"/>
            </a:solidFill>
          </a:ln>
        </p:spPr>
      </p:pic>
      <p:sp>
        <p:nvSpPr>
          <p:cNvPr id="10" name="Title 9">
            <a:extLst>
              <a:ext uri="{FF2B5EF4-FFF2-40B4-BE49-F238E27FC236}">
                <a16:creationId xmlns:a16="http://schemas.microsoft.com/office/drawing/2014/main" id="{0BD6C82C-B043-D6A3-92F7-54C538C3397C}"/>
              </a:ext>
            </a:extLst>
          </p:cNvPr>
          <p:cNvSpPr>
            <a:spLocks noGrp="1"/>
          </p:cNvSpPr>
          <p:nvPr>
            <p:ph type="title"/>
          </p:nvPr>
        </p:nvSpPr>
        <p:spPr/>
        <p:txBody>
          <a:bodyPr/>
          <a:lstStyle/>
          <a:p>
            <a:r>
              <a:rPr lang="en-US" sz="2800" dirty="0"/>
              <a:t>Example Three - Copy similar from CZ and change as needed</a:t>
            </a:r>
            <a:endParaRPr lang="en-NL" sz="2800" dirty="0"/>
          </a:p>
        </p:txBody>
      </p:sp>
      <p:sp>
        <p:nvSpPr>
          <p:cNvPr id="9" name="Slide Number Placeholder 5">
            <a:extLst>
              <a:ext uri="{FF2B5EF4-FFF2-40B4-BE49-F238E27FC236}">
                <a16:creationId xmlns:a16="http://schemas.microsoft.com/office/drawing/2014/main" id="{848A30FE-63FD-1547-9FD4-670E8EB0BD59}"/>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57</a:t>
            </a:fld>
            <a:endParaRPr lang="en-GB"/>
          </a:p>
        </p:txBody>
      </p:sp>
      <p:sp>
        <p:nvSpPr>
          <p:cNvPr id="7" name="TextBox 6">
            <a:extLst>
              <a:ext uri="{FF2B5EF4-FFF2-40B4-BE49-F238E27FC236}">
                <a16:creationId xmlns:a16="http://schemas.microsoft.com/office/drawing/2014/main" id="{A1DF2283-6914-0D4B-9268-395361CF2B22}"/>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324FCDA8-D77D-6911-25AD-4AF11F75BF73}"/>
              </a:ext>
            </a:extLst>
          </p:cNvPr>
          <p:cNvSpPr txBox="1"/>
          <p:nvPr/>
        </p:nvSpPr>
        <p:spPr>
          <a:xfrm>
            <a:off x="365688" y="1131352"/>
            <a:ext cx="11421604" cy="500274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And here it is after changing it to our own needs</a:t>
            </a:r>
          </a:p>
        </p:txBody>
      </p:sp>
      <p:sp>
        <p:nvSpPr>
          <p:cNvPr id="4" name="Rectangle 3">
            <a:extLst>
              <a:ext uri="{FF2B5EF4-FFF2-40B4-BE49-F238E27FC236}">
                <a16:creationId xmlns:a16="http://schemas.microsoft.com/office/drawing/2014/main" id="{92D35A20-EED9-DF77-4B9E-DBDC58162494}"/>
              </a:ext>
            </a:extLst>
          </p:cNvPr>
          <p:cNvSpPr/>
          <p:nvPr/>
        </p:nvSpPr>
        <p:spPr>
          <a:xfrm flipH="1">
            <a:off x="3186111" y="4147747"/>
            <a:ext cx="2448878" cy="56141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2357073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D8277-AB19-AA61-8172-8ECEFD5EAB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5294242-3C29-9372-CF5E-5D4F7DB9B9AC}"/>
              </a:ext>
            </a:extLst>
          </p:cNvPr>
          <p:cNvPicPr>
            <a:picLocks noChangeAspect="1"/>
          </p:cNvPicPr>
          <p:nvPr/>
        </p:nvPicPr>
        <p:blipFill>
          <a:blip r:embed="rId2"/>
          <a:stretch>
            <a:fillRect/>
          </a:stretch>
        </p:blipFill>
        <p:spPr>
          <a:xfrm>
            <a:off x="2876212" y="2590683"/>
            <a:ext cx="6233789" cy="2159738"/>
          </a:xfrm>
          <a:prstGeom prst="rect">
            <a:avLst/>
          </a:prstGeom>
          <a:ln>
            <a:solidFill>
              <a:schemeClr val="tx1"/>
            </a:solidFill>
          </a:ln>
        </p:spPr>
      </p:pic>
      <p:sp>
        <p:nvSpPr>
          <p:cNvPr id="10" name="Title 9">
            <a:extLst>
              <a:ext uri="{FF2B5EF4-FFF2-40B4-BE49-F238E27FC236}">
                <a16:creationId xmlns:a16="http://schemas.microsoft.com/office/drawing/2014/main" id="{9500FB71-5B24-D322-73C3-BE4090FE09F6}"/>
              </a:ext>
            </a:extLst>
          </p:cNvPr>
          <p:cNvSpPr>
            <a:spLocks noGrp="1"/>
          </p:cNvSpPr>
          <p:nvPr>
            <p:ph type="title"/>
          </p:nvPr>
        </p:nvSpPr>
        <p:spPr/>
        <p:txBody>
          <a:bodyPr/>
          <a:lstStyle/>
          <a:p>
            <a:r>
              <a:rPr lang="en-US" sz="2800" dirty="0"/>
              <a:t>Example Three - Copy similar from CZ and change as needed</a:t>
            </a:r>
            <a:endParaRPr lang="en-NL" sz="2800" dirty="0"/>
          </a:p>
        </p:txBody>
      </p:sp>
      <p:sp>
        <p:nvSpPr>
          <p:cNvPr id="9" name="Slide Number Placeholder 5">
            <a:extLst>
              <a:ext uri="{FF2B5EF4-FFF2-40B4-BE49-F238E27FC236}">
                <a16:creationId xmlns:a16="http://schemas.microsoft.com/office/drawing/2014/main" id="{5EB6017A-4841-FCA8-25E3-59D4805BFE5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58</a:t>
            </a:fld>
            <a:endParaRPr lang="en-GB"/>
          </a:p>
        </p:txBody>
      </p:sp>
      <p:sp>
        <p:nvSpPr>
          <p:cNvPr id="7" name="TextBox 6">
            <a:extLst>
              <a:ext uri="{FF2B5EF4-FFF2-40B4-BE49-F238E27FC236}">
                <a16:creationId xmlns:a16="http://schemas.microsoft.com/office/drawing/2014/main" id="{E941A4AA-2CAB-9EDF-8E90-4EF374484164}"/>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88AE5C4E-0D16-724B-DEC2-E028534A89D0}"/>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Now we use this new heading in bibliographic record title “Sixteenth-century rare books on and by English recusants in the libraries of </a:t>
            </a:r>
            <a:r>
              <a:rPr lang="en-US" dirty="0" err="1"/>
              <a:t>Kraków</a:t>
            </a:r>
            <a:r>
              <a:rPr lang="en-US" dirty="0"/>
              <a:t>”.</a:t>
            </a:r>
          </a:p>
          <a:p>
            <a:r>
              <a:rPr lang="en-US" dirty="0"/>
              <a:t>We have not yet saved the record.</a:t>
            </a:r>
          </a:p>
        </p:txBody>
      </p:sp>
      <p:sp>
        <p:nvSpPr>
          <p:cNvPr id="4" name="Rectangle 3">
            <a:extLst>
              <a:ext uri="{FF2B5EF4-FFF2-40B4-BE49-F238E27FC236}">
                <a16:creationId xmlns:a16="http://schemas.microsoft.com/office/drawing/2014/main" id="{85BE1AB0-2006-97A1-0993-84EA381EA17B}"/>
              </a:ext>
            </a:extLst>
          </p:cNvPr>
          <p:cNvSpPr/>
          <p:nvPr/>
        </p:nvSpPr>
        <p:spPr>
          <a:xfrm>
            <a:off x="2876212" y="4137405"/>
            <a:ext cx="3219787" cy="320296"/>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59962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03EE8-6C34-FA68-7EF9-67584DD9CDA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1C0C7AA-FA29-C51F-89F0-1A951F5A3825}"/>
              </a:ext>
            </a:extLst>
          </p:cNvPr>
          <p:cNvPicPr>
            <a:picLocks noChangeAspect="1"/>
          </p:cNvPicPr>
          <p:nvPr/>
        </p:nvPicPr>
        <p:blipFill>
          <a:blip r:embed="rId2"/>
          <a:stretch>
            <a:fillRect/>
          </a:stretch>
        </p:blipFill>
        <p:spPr>
          <a:xfrm>
            <a:off x="0" y="1862549"/>
            <a:ext cx="12192000" cy="3841562"/>
          </a:xfrm>
          <a:prstGeom prst="rect">
            <a:avLst/>
          </a:prstGeom>
          <a:ln>
            <a:solidFill>
              <a:schemeClr val="tx1"/>
            </a:solidFill>
          </a:ln>
        </p:spPr>
      </p:pic>
      <p:sp>
        <p:nvSpPr>
          <p:cNvPr id="10" name="Title 9">
            <a:extLst>
              <a:ext uri="{FF2B5EF4-FFF2-40B4-BE49-F238E27FC236}">
                <a16:creationId xmlns:a16="http://schemas.microsoft.com/office/drawing/2014/main" id="{7872659E-ABAC-DEEF-0B68-58D7C373329E}"/>
              </a:ext>
            </a:extLst>
          </p:cNvPr>
          <p:cNvSpPr>
            <a:spLocks noGrp="1"/>
          </p:cNvSpPr>
          <p:nvPr>
            <p:ph type="title"/>
          </p:nvPr>
        </p:nvSpPr>
        <p:spPr/>
        <p:txBody>
          <a:bodyPr/>
          <a:lstStyle/>
          <a:p>
            <a:r>
              <a:rPr lang="en-US" sz="2800" dirty="0"/>
              <a:t>Example Three - Copy similar from CZ and change as needed</a:t>
            </a:r>
            <a:endParaRPr lang="en-NL" sz="2800" dirty="0"/>
          </a:p>
        </p:txBody>
      </p:sp>
      <p:sp>
        <p:nvSpPr>
          <p:cNvPr id="9" name="Slide Number Placeholder 5">
            <a:extLst>
              <a:ext uri="{FF2B5EF4-FFF2-40B4-BE49-F238E27FC236}">
                <a16:creationId xmlns:a16="http://schemas.microsoft.com/office/drawing/2014/main" id="{7D91ECAB-66B8-6DBB-1D02-A98A7838BEF7}"/>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59</a:t>
            </a:fld>
            <a:endParaRPr lang="en-GB"/>
          </a:p>
        </p:txBody>
      </p:sp>
      <p:sp>
        <p:nvSpPr>
          <p:cNvPr id="7" name="TextBox 6">
            <a:extLst>
              <a:ext uri="{FF2B5EF4-FFF2-40B4-BE49-F238E27FC236}">
                <a16:creationId xmlns:a16="http://schemas.microsoft.com/office/drawing/2014/main" id="{19AC65B7-B849-012B-B670-57CE88E47A47}"/>
              </a:ext>
            </a:extLst>
          </p:cNvPr>
          <p:cNvSpPr txBox="1"/>
          <p:nvPr/>
        </p:nvSpPr>
        <p:spPr>
          <a:xfrm>
            <a:off x="365688" y="1131352"/>
            <a:ext cx="11450673" cy="571049"/>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77F943CC-9C3E-9558-980B-E23873D7D600}"/>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After saving the record, the heading links to the authority record which we created</a:t>
            </a:r>
          </a:p>
        </p:txBody>
      </p:sp>
      <p:sp>
        <p:nvSpPr>
          <p:cNvPr id="4" name="Rectangle 3">
            <a:extLst>
              <a:ext uri="{FF2B5EF4-FFF2-40B4-BE49-F238E27FC236}">
                <a16:creationId xmlns:a16="http://schemas.microsoft.com/office/drawing/2014/main" id="{4B774826-37FD-635B-1A01-475E666B29ED}"/>
              </a:ext>
            </a:extLst>
          </p:cNvPr>
          <p:cNvSpPr/>
          <p:nvPr/>
        </p:nvSpPr>
        <p:spPr>
          <a:xfrm>
            <a:off x="0" y="4750422"/>
            <a:ext cx="3219787" cy="320296"/>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cxnSp>
        <p:nvCxnSpPr>
          <p:cNvPr id="11" name="Straight Connector 10">
            <a:extLst>
              <a:ext uri="{FF2B5EF4-FFF2-40B4-BE49-F238E27FC236}">
                <a16:creationId xmlns:a16="http://schemas.microsoft.com/office/drawing/2014/main" id="{098998FC-9EE1-DBEE-BDF6-D488670EF522}"/>
              </a:ext>
            </a:extLst>
          </p:cNvPr>
          <p:cNvCxnSpPr/>
          <p:nvPr/>
        </p:nvCxnSpPr>
        <p:spPr>
          <a:xfrm flipH="1">
            <a:off x="160020" y="3783330"/>
            <a:ext cx="411480" cy="112724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4BCEF9A-7A08-D501-7028-E5C8B266C2FC}"/>
              </a:ext>
            </a:extLst>
          </p:cNvPr>
          <p:cNvSpPr/>
          <p:nvPr/>
        </p:nvSpPr>
        <p:spPr>
          <a:xfrm>
            <a:off x="6159604" y="4438390"/>
            <a:ext cx="2390036" cy="40347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60582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1563210"/>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As we will soon see, the fact that an institution uses local authorities does not mean that the institution uses </a:t>
            </a:r>
            <a:r>
              <a:rPr lang="en-US" sz="1800" b="1" dirty="0"/>
              <a:t>only</a:t>
            </a:r>
            <a:r>
              <a:rPr lang="en-US" sz="1800" dirty="0"/>
              <a:t> local authorities.</a:t>
            </a:r>
          </a:p>
          <a:p>
            <a:r>
              <a:rPr lang="en-US" sz="1800" dirty="0"/>
              <a:t>It is a combination of local authorities and global authorities (from the Community Zone).</a:t>
            </a:r>
          </a:p>
        </p:txBody>
      </p:sp>
    </p:spTree>
    <p:extLst>
      <p:ext uri="{BB962C8B-B14F-4D97-AF65-F5344CB8AC3E}">
        <p14:creationId xmlns:p14="http://schemas.microsoft.com/office/powerpoint/2010/main" val="356351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5F4A7-5C62-BD93-AC06-9B12E68FF2A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8A038E3-6FAA-13B7-6350-6B92814690A2}"/>
              </a:ext>
            </a:extLst>
          </p:cNvPr>
          <p:cNvPicPr>
            <a:picLocks noChangeAspect="1"/>
          </p:cNvPicPr>
          <p:nvPr/>
        </p:nvPicPr>
        <p:blipFill>
          <a:blip r:embed="rId2"/>
          <a:stretch>
            <a:fillRect/>
          </a:stretch>
        </p:blipFill>
        <p:spPr>
          <a:xfrm>
            <a:off x="0" y="2160119"/>
            <a:ext cx="12192000" cy="2537762"/>
          </a:xfrm>
          <a:prstGeom prst="rect">
            <a:avLst/>
          </a:prstGeom>
          <a:ln>
            <a:solidFill>
              <a:schemeClr val="tx1"/>
            </a:solidFill>
          </a:ln>
        </p:spPr>
      </p:pic>
      <p:sp>
        <p:nvSpPr>
          <p:cNvPr id="10" name="Title 9">
            <a:extLst>
              <a:ext uri="{FF2B5EF4-FFF2-40B4-BE49-F238E27FC236}">
                <a16:creationId xmlns:a16="http://schemas.microsoft.com/office/drawing/2014/main" id="{2D87D9FB-F4AB-5C39-6A9F-C6AA04070473}"/>
              </a:ext>
            </a:extLst>
          </p:cNvPr>
          <p:cNvSpPr>
            <a:spLocks noGrp="1"/>
          </p:cNvSpPr>
          <p:nvPr>
            <p:ph type="title"/>
          </p:nvPr>
        </p:nvSpPr>
        <p:spPr/>
        <p:txBody>
          <a:bodyPr/>
          <a:lstStyle/>
          <a:p>
            <a:r>
              <a:rPr lang="en-US" sz="2800" dirty="0"/>
              <a:t>Example Three - Copy similar from CZ and change as needed</a:t>
            </a:r>
            <a:endParaRPr lang="en-NL" sz="2800" dirty="0"/>
          </a:p>
        </p:txBody>
      </p:sp>
      <p:sp>
        <p:nvSpPr>
          <p:cNvPr id="9" name="Slide Number Placeholder 5">
            <a:extLst>
              <a:ext uri="{FF2B5EF4-FFF2-40B4-BE49-F238E27FC236}">
                <a16:creationId xmlns:a16="http://schemas.microsoft.com/office/drawing/2014/main" id="{49383007-049B-C7B1-9A15-B6CDEF51F6E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60</a:t>
            </a:fld>
            <a:endParaRPr lang="en-GB"/>
          </a:p>
        </p:txBody>
      </p:sp>
      <p:sp>
        <p:nvSpPr>
          <p:cNvPr id="7" name="TextBox 6">
            <a:extLst>
              <a:ext uri="{FF2B5EF4-FFF2-40B4-BE49-F238E27FC236}">
                <a16:creationId xmlns:a16="http://schemas.microsoft.com/office/drawing/2014/main" id="{80A39CBB-481B-84C8-9C3D-0C5EA70497BC}"/>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3392C012-C4CB-FA9E-34C6-430CA3A14475}"/>
              </a:ext>
            </a:extLst>
          </p:cNvPr>
          <p:cNvSpPr txBox="1"/>
          <p:nvPr/>
        </p:nvSpPr>
        <p:spPr>
          <a:xfrm>
            <a:off x="365688" y="1131352"/>
            <a:ext cx="11421604" cy="73173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And the non-preferred term can be used to find the record in Alma (“Libraries </a:t>
            </a:r>
            <a:r>
              <a:rPr lang="en-US" dirty="0">
                <a:highlight>
                  <a:srgbClr val="FFFF00"/>
                </a:highlight>
              </a:rPr>
              <a:t>K</a:t>
            </a:r>
            <a:r>
              <a:rPr lang="en-US" dirty="0"/>
              <a:t>ra</a:t>
            </a:r>
            <a:r>
              <a:rPr lang="en-US" dirty="0">
                <a:highlight>
                  <a:srgbClr val="FFFF00"/>
                </a:highlight>
              </a:rPr>
              <a:t>k</a:t>
            </a:r>
            <a:r>
              <a:rPr lang="en-US" dirty="0"/>
              <a:t>ow” is catalogued in the record and we can find it via “Libraries </a:t>
            </a:r>
            <a:r>
              <a:rPr lang="en-US" dirty="0">
                <a:highlight>
                  <a:srgbClr val="FFFF00"/>
                </a:highlight>
              </a:rPr>
              <a:t>C</a:t>
            </a:r>
            <a:r>
              <a:rPr lang="en-US" dirty="0"/>
              <a:t>ra</a:t>
            </a:r>
            <a:r>
              <a:rPr lang="en-US" dirty="0">
                <a:highlight>
                  <a:srgbClr val="FFFF00"/>
                </a:highlight>
              </a:rPr>
              <a:t>c</a:t>
            </a:r>
            <a:r>
              <a:rPr lang="en-US" dirty="0"/>
              <a:t>ow”)</a:t>
            </a:r>
          </a:p>
        </p:txBody>
      </p:sp>
      <p:sp>
        <p:nvSpPr>
          <p:cNvPr id="4" name="Rectangle 3">
            <a:extLst>
              <a:ext uri="{FF2B5EF4-FFF2-40B4-BE49-F238E27FC236}">
                <a16:creationId xmlns:a16="http://schemas.microsoft.com/office/drawing/2014/main" id="{7A35F632-B62F-AAC3-14E6-7A83C9C98812}"/>
              </a:ext>
            </a:extLst>
          </p:cNvPr>
          <p:cNvSpPr/>
          <p:nvPr/>
        </p:nvSpPr>
        <p:spPr>
          <a:xfrm>
            <a:off x="160020" y="2115679"/>
            <a:ext cx="3219787" cy="320296"/>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94B7C6E9-E0C1-C80A-151B-7550A79754E7}"/>
              </a:ext>
            </a:extLst>
          </p:cNvPr>
          <p:cNvSpPr/>
          <p:nvPr/>
        </p:nvSpPr>
        <p:spPr>
          <a:xfrm>
            <a:off x="2433424" y="3218567"/>
            <a:ext cx="5224676" cy="320296"/>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840545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F875C-5993-CC9B-7B8A-E9BD1CFD6C4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0AC8BB2-32A0-0703-F5CA-0760AF79E4AC}"/>
              </a:ext>
            </a:extLst>
          </p:cNvPr>
          <p:cNvSpPr>
            <a:spLocks noGrp="1"/>
          </p:cNvSpPr>
          <p:nvPr>
            <p:ph type="body" sz="quarter" idx="16"/>
          </p:nvPr>
        </p:nvSpPr>
        <p:spPr>
          <a:xfrm>
            <a:off x="0" y="2500384"/>
            <a:ext cx="12192000" cy="1030130"/>
          </a:xfrm>
        </p:spPr>
        <p:txBody>
          <a:bodyPr/>
          <a:lstStyle/>
          <a:p>
            <a:r>
              <a:rPr lang="en-US" sz="3600" dirty="0"/>
              <a:t>Searching for local authorities</a:t>
            </a:r>
          </a:p>
        </p:txBody>
      </p:sp>
      <p:sp>
        <p:nvSpPr>
          <p:cNvPr id="3" name="Slide Number Placeholder 2">
            <a:extLst>
              <a:ext uri="{FF2B5EF4-FFF2-40B4-BE49-F238E27FC236}">
                <a16:creationId xmlns:a16="http://schemas.microsoft.com/office/drawing/2014/main" id="{E8F31B8A-ECD9-C48B-A28E-6D5658555B3B}"/>
              </a:ext>
            </a:extLst>
          </p:cNvPr>
          <p:cNvSpPr>
            <a:spLocks noGrp="1"/>
          </p:cNvSpPr>
          <p:nvPr>
            <p:ph type="sldNum" sz="quarter" idx="11"/>
          </p:nvPr>
        </p:nvSpPr>
        <p:spPr/>
        <p:txBody>
          <a:bodyPr/>
          <a:lstStyle/>
          <a:p>
            <a:fld id="{F59CD943-D024-467A-B36E-F11E1285ED75}" type="slidenum">
              <a:rPr lang="en-GB" smtClean="0"/>
              <a:pPr/>
              <a:t>61</a:t>
            </a:fld>
            <a:endParaRPr lang="en-GB" dirty="0"/>
          </a:p>
        </p:txBody>
      </p:sp>
    </p:spTree>
    <p:extLst>
      <p:ext uri="{BB962C8B-B14F-4D97-AF65-F5344CB8AC3E}">
        <p14:creationId xmlns:p14="http://schemas.microsoft.com/office/powerpoint/2010/main" val="217493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Searching for local authorities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62</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5602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institution can find all of their local authorities by searching for authorities in the institution</a:t>
            </a:r>
          </a:p>
        </p:txBody>
      </p:sp>
      <p:pic>
        <p:nvPicPr>
          <p:cNvPr id="3" name="Picture 2">
            <a:extLst>
              <a:ext uri="{FF2B5EF4-FFF2-40B4-BE49-F238E27FC236}">
                <a16:creationId xmlns:a16="http://schemas.microsoft.com/office/drawing/2014/main" id="{70BD419D-3798-752A-FF17-D16A1F65FF7C}"/>
              </a:ext>
            </a:extLst>
          </p:cNvPr>
          <p:cNvPicPr>
            <a:picLocks noChangeAspect="1"/>
          </p:cNvPicPr>
          <p:nvPr/>
        </p:nvPicPr>
        <p:blipFill>
          <a:blip r:embed="rId2"/>
          <a:stretch>
            <a:fillRect/>
          </a:stretch>
        </p:blipFill>
        <p:spPr>
          <a:xfrm>
            <a:off x="1142308" y="2709762"/>
            <a:ext cx="9907383" cy="1438476"/>
          </a:xfrm>
          <a:prstGeom prst="rect">
            <a:avLst/>
          </a:prstGeom>
          <a:ln>
            <a:solidFill>
              <a:schemeClr val="tx1"/>
            </a:solidFill>
          </a:ln>
        </p:spPr>
      </p:pic>
      <p:sp>
        <p:nvSpPr>
          <p:cNvPr id="4" name="Rectangle 3">
            <a:extLst>
              <a:ext uri="{FF2B5EF4-FFF2-40B4-BE49-F238E27FC236}">
                <a16:creationId xmlns:a16="http://schemas.microsoft.com/office/drawing/2014/main" id="{4C4E4C0B-0615-01A4-4806-529598F00A83}"/>
              </a:ext>
            </a:extLst>
          </p:cNvPr>
          <p:cNvSpPr/>
          <p:nvPr/>
        </p:nvSpPr>
        <p:spPr>
          <a:xfrm>
            <a:off x="9406890" y="3429000"/>
            <a:ext cx="1303020" cy="33147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2494344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Searching for local authorities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63</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552482"/>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Example “One” make in this session</a:t>
            </a:r>
          </a:p>
        </p:txBody>
      </p:sp>
      <p:pic>
        <p:nvPicPr>
          <p:cNvPr id="3" name="Picture 2">
            <a:extLst>
              <a:ext uri="{FF2B5EF4-FFF2-40B4-BE49-F238E27FC236}">
                <a16:creationId xmlns:a16="http://schemas.microsoft.com/office/drawing/2014/main" id="{2B38C0A0-5C8A-6142-4651-88FEEC505800}"/>
              </a:ext>
            </a:extLst>
          </p:cNvPr>
          <p:cNvPicPr>
            <a:picLocks noChangeAspect="1"/>
          </p:cNvPicPr>
          <p:nvPr/>
        </p:nvPicPr>
        <p:blipFill>
          <a:blip r:embed="rId2"/>
          <a:stretch>
            <a:fillRect/>
          </a:stretch>
        </p:blipFill>
        <p:spPr>
          <a:xfrm>
            <a:off x="0" y="1941879"/>
            <a:ext cx="12192000" cy="2974242"/>
          </a:xfrm>
          <a:prstGeom prst="rect">
            <a:avLst/>
          </a:prstGeom>
          <a:ln>
            <a:solidFill>
              <a:schemeClr val="tx1"/>
            </a:solidFill>
          </a:ln>
        </p:spPr>
      </p:pic>
      <p:sp>
        <p:nvSpPr>
          <p:cNvPr id="4" name="Rectangle 3">
            <a:extLst>
              <a:ext uri="{FF2B5EF4-FFF2-40B4-BE49-F238E27FC236}">
                <a16:creationId xmlns:a16="http://schemas.microsoft.com/office/drawing/2014/main" id="{F8F8CD9E-39BD-AE5B-29D6-8824ABA4DC38}"/>
              </a:ext>
            </a:extLst>
          </p:cNvPr>
          <p:cNvSpPr/>
          <p:nvPr/>
        </p:nvSpPr>
        <p:spPr>
          <a:xfrm>
            <a:off x="365688" y="1941879"/>
            <a:ext cx="2263212" cy="40127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3FBCF110-0BF7-947E-F939-76646F438888}"/>
              </a:ext>
            </a:extLst>
          </p:cNvPr>
          <p:cNvSpPr/>
          <p:nvPr/>
        </p:nvSpPr>
        <p:spPr>
          <a:xfrm>
            <a:off x="2114550" y="3703320"/>
            <a:ext cx="902970"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CE9439F3-4D6D-5980-EF83-797B89253999}"/>
              </a:ext>
            </a:extLst>
          </p:cNvPr>
          <p:cNvSpPr/>
          <p:nvPr/>
        </p:nvSpPr>
        <p:spPr>
          <a:xfrm>
            <a:off x="6823710" y="1941879"/>
            <a:ext cx="308610" cy="40127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A56AAC66-4FE9-0BD6-E98A-B009FF3CD5B3}"/>
              </a:ext>
            </a:extLst>
          </p:cNvPr>
          <p:cNvSpPr/>
          <p:nvPr/>
        </p:nvSpPr>
        <p:spPr>
          <a:xfrm>
            <a:off x="1817370" y="2926080"/>
            <a:ext cx="811530"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2698771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66462-A769-7935-EB4F-B4D34AAFFD9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D2278A5-E51D-92AB-FD52-12D49DEEFEA8}"/>
              </a:ext>
            </a:extLst>
          </p:cNvPr>
          <p:cNvSpPr>
            <a:spLocks noGrp="1"/>
          </p:cNvSpPr>
          <p:nvPr>
            <p:ph type="title"/>
          </p:nvPr>
        </p:nvSpPr>
        <p:spPr/>
        <p:txBody>
          <a:bodyPr/>
          <a:lstStyle/>
          <a:p>
            <a:r>
              <a:rPr lang="en-US" dirty="0"/>
              <a:t>Searching for local authorities</a:t>
            </a:r>
          </a:p>
        </p:txBody>
      </p:sp>
      <p:sp>
        <p:nvSpPr>
          <p:cNvPr id="9" name="Slide Number Placeholder 5">
            <a:extLst>
              <a:ext uri="{FF2B5EF4-FFF2-40B4-BE49-F238E27FC236}">
                <a16:creationId xmlns:a16="http://schemas.microsoft.com/office/drawing/2014/main" id="{A18EF51D-538C-4594-CDA4-8ADCF22FFA3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64</a:t>
            </a:fld>
            <a:endParaRPr lang="en-GB"/>
          </a:p>
        </p:txBody>
      </p:sp>
      <p:sp>
        <p:nvSpPr>
          <p:cNvPr id="7" name="TextBox 6">
            <a:extLst>
              <a:ext uri="{FF2B5EF4-FFF2-40B4-BE49-F238E27FC236}">
                <a16:creationId xmlns:a16="http://schemas.microsoft.com/office/drawing/2014/main" id="{0A08AE92-8BC6-863B-78CD-9D123D5AA6D0}"/>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7BD4E2E-DE4C-A881-5FD5-A53F181D7D6A}"/>
              </a:ext>
            </a:extLst>
          </p:cNvPr>
          <p:cNvSpPr txBox="1"/>
          <p:nvPr/>
        </p:nvSpPr>
        <p:spPr>
          <a:xfrm>
            <a:off x="365688" y="1131352"/>
            <a:ext cx="11421604" cy="552482"/>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Example “Two a” made in this session</a:t>
            </a:r>
          </a:p>
        </p:txBody>
      </p:sp>
      <p:pic>
        <p:nvPicPr>
          <p:cNvPr id="3" name="Picture 2">
            <a:extLst>
              <a:ext uri="{FF2B5EF4-FFF2-40B4-BE49-F238E27FC236}">
                <a16:creationId xmlns:a16="http://schemas.microsoft.com/office/drawing/2014/main" id="{18C6B928-6F39-E8D7-E1B1-2E4EC19672AE}"/>
              </a:ext>
            </a:extLst>
          </p:cNvPr>
          <p:cNvPicPr>
            <a:picLocks noChangeAspect="1"/>
          </p:cNvPicPr>
          <p:nvPr/>
        </p:nvPicPr>
        <p:blipFill>
          <a:blip r:embed="rId2"/>
          <a:stretch>
            <a:fillRect/>
          </a:stretch>
        </p:blipFill>
        <p:spPr>
          <a:xfrm>
            <a:off x="0" y="1831952"/>
            <a:ext cx="12192000" cy="3194096"/>
          </a:xfrm>
          <a:prstGeom prst="rect">
            <a:avLst/>
          </a:prstGeom>
          <a:ln>
            <a:solidFill>
              <a:schemeClr val="tx1"/>
            </a:solidFill>
          </a:ln>
        </p:spPr>
      </p:pic>
      <p:sp>
        <p:nvSpPr>
          <p:cNvPr id="4" name="Rectangle 3">
            <a:extLst>
              <a:ext uri="{FF2B5EF4-FFF2-40B4-BE49-F238E27FC236}">
                <a16:creationId xmlns:a16="http://schemas.microsoft.com/office/drawing/2014/main" id="{3D2407A8-4FF9-0472-E619-49B34211EBC0}"/>
              </a:ext>
            </a:extLst>
          </p:cNvPr>
          <p:cNvSpPr/>
          <p:nvPr/>
        </p:nvSpPr>
        <p:spPr>
          <a:xfrm>
            <a:off x="365688" y="1850440"/>
            <a:ext cx="3600522"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F740B6B0-EF2B-BE42-490E-3687801F5D32}"/>
              </a:ext>
            </a:extLst>
          </p:cNvPr>
          <p:cNvSpPr/>
          <p:nvPr/>
        </p:nvSpPr>
        <p:spPr>
          <a:xfrm>
            <a:off x="2114550" y="3611880"/>
            <a:ext cx="1668780"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B56ABBDA-738F-E34D-FF4C-207C968E283F}"/>
              </a:ext>
            </a:extLst>
          </p:cNvPr>
          <p:cNvSpPr/>
          <p:nvPr/>
        </p:nvSpPr>
        <p:spPr>
          <a:xfrm>
            <a:off x="6903720" y="1827579"/>
            <a:ext cx="308610" cy="40127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17444762-FECD-1B21-64AA-E968BC189DD1}"/>
              </a:ext>
            </a:extLst>
          </p:cNvPr>
          <p:cNvSpPr/>
          <p:nvPr/>
        </p:nvSpPr>
        <p:spPr>
          <a:xfrm>
            <a:off x="1897380" y="2811780"/>
            <a:ext cx="811530"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4190070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EEBD6-F6F0-1308-5E16-5084CE9E9D0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1283CB-C374-BC90-1E69-CBC23A440A5E}"/>
              </a:ext>
            </a:extLst>
          </p:cNvPr>
          <p:cNvPicPr>
            <a:picLocks noChangeAspect="1"/>
          </p:cNvPicPr>
          <p:nvPr/>
        </p:nvPicPr>
        <p:blipFill>
          <a:blip r:embed="rId2"/>
          <a:stretch>
            <a:fillRect/>
          </a:stretch>
        </p:blipFill>
        <p:spPr>
          <a:xfrm>
            <a:off x="0" y="1783478"/>
            <a:ext cx="12192000" cy="3291043"/>
          </a:xfrm>
          <a:prstGeom prst="rect">
            <a:avLst/>
          </a:prstGeom>
          <a:ln>
            <a:solidFill>
              <a:schemeClr val="tx1"/>
            </a:solidFill>
          </a:ln>
        </p:spPr>
      </p:pic>
      <p:sp>
        <p:nvSpPr>
          <p:cNvPr id="10" name="Title 9">
            <a:extLst>
              <a:ext uri="{FF2B5EF4-FFF2-40B4-BE49-F238E27FC236}">
                <a16:creationId xmlns:a16="http://schemas.microsoft.com/office/drawing/2014/main" id="{EFD67698-679A-7F41-0191-5201A092D755}"/>
              </a:ext>
            </a:extLst>
          </p:cNvPr>
          <p:cNvSpPr>
            <a:spLocks noGrp="1"/>
          </p:cNvSpPr>
          <p:nvPr>
            <p:ph type="title"/>
          </p:nvPr>
        </p:nvSpPr>
        <p:spPr/>
        <p:txBody>
          <a:bodyPr/>
          <a:lstStyle/>
          <a:p>
            <a:r>
              <a:rPr lang="en-US" dirty="0"/>
              <a:t>Searching for local authorities</a:t>
            </a:r>
          </a:p>
        </p:txBody>
      </p:sp>
      <p:sp>
        <p:nvSpPr>
          <p:cNvPr id="9" name="Slide Number Placeholder 5">
            <a:extLst>
              <a:ext uri="{FF2B5EF4-FFF2-40B4-BE49-F238E27FC236}">
                <a16:creationId xmlns:a16="http://schemas.microsoft.com/office/drawing/2014/main" id="{3FA51612-6118-84ED-4D52-FA6B95508127}"/>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65</a:t>
            </a:fld>
            <a:endParaRPr lang="en-GB"/>
          </a:p>
        </p:txBody>
      </p:sp>
      <p:sp>
        <p:nvSpPr>
          <p:cNvPr id="7" name="TextBox 6">
            <a:extLst>
              <a:ext uri="{FF2B5EF4-FFF2-40B4-BE49-F238E27FC236}">
                <a16:creationId xmlns:a16="http://schemas.microsoft.com/office/drawing/2014/main" id="{71DF4E0F-6257-82FC-BD75-727B6701331F}"/>
              </a:ext>
            </a:extLst>
          </p:cNvPr>
          <p:cNvSpPr txBox="1"/>
          <p:nvPr/>
        </p:nvSpPr>
        <p:spPr>
          <a:xfrm>
            <a:off x="365688" y="1131353"/>
            <a:ext cx="11450673" cy="552482"/>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AD1B0D4F-9088-C566-C9D2-F26AD718E45F}"/>
              </a:ext>
            </a:extLst>
          </p:cNvPr>
          <p:cNvSpPr txBox="1"/>
          <p:nvPr/>
        </p:nvSpPr>
        <p:spPr>
          <a:xfrm>
            <a:off x="365688" y="1131352"/>
            <a:ext cx="11421604" cy="552482"/>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Example “Two b” made in this session</a:t>
            </a:r>
          </a:p>
        </p:txBody>
      </p:sp>
      <p:sp>
        <p:nvSpPr>
          <p:cNvPr id="4" name="Rectangle 3">
            <a:extLst>
              <a:ext uri="{FF2B5EF4-FFF2-40B4-BE49-F238E27FC236}">
                <a16:creationId xmlns:a16="http://schemas.microsoft.com/office/drawing/2014/main" id="{66A8BE46-0A2E-B3B4-8CF8-2B550E4204D1}"/>
              </a:ext>
            </a:extLst>
          </p:cNvPr>
          <p:cNvSpPr/>
          <p:nvPr/>
        </p:nvSpPr>
        <p:spPr>
          <a:xfrm>
            <a:off x="365688" y="1850440"/>
            <a:ext cx="3966282"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D3A8A649-D745-561B-CD70-16D4B8214F0E}"/>
              </a:ext>
            </a:extLst>
          </p:cNvPr>
          <p:cNvSpPr/>
          <p:nvPr/>
        </p:nvSpPr>
        <p:spPr>
          <a:xfrm>
            <a:off x="2217420" y="3531870"/>
            <a:ext cx="2583180"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F84C9521-CD0B-50BA-FEE5-98C74C081A93}"/>
              </a:ext>
            </a:extLst>
          </p:cNvPr>
          <p:cNvSpPr/>
          <p:nvPr/>
        </p:nvSpPr>
        <p:spPr>
          <a:xfrm>
            <a:off x="6869430" y="1758999"/>
            <a:ext cx="308610" cy="40127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97D34B96-BCA3-E882-4C3C-5DE341CEC04A}"/>
              </a:ext>
            </a:extLst>
          </p:cNvPr>
          <p:cNvSpPr/>
          <p:nvPr/>
        </p:nvSpPr>
        <p:spPr>
          <a:xfrm>
            <a:off x="1863090" y="2743200"/>
            <a:ext cx="811530"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022984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217DA-45EE-89AB-7A2D-480FA34F190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50D919-DBC7-B724-6109-4ACEC8950059}"/>
              </a:ext>
            </a:extLst>
          </p:cNvPr>
          <p:cNvPicPr>
            <a:picLocks noChangeAspect="1"/>
          </p:cNvPicPr>
          <p:nvPr/>
        </p:nvPicPr>
        <p:blipFill>
          <a:blip r:embed="rId2"/>
          <a:stretch>
            <a:fillRect/>
          </a:stretch>
        </p:blipFill>
        <p:spPr>
          <a:xfrm>
            <a:off x="0" y="1991376"/>
            <a:ext cx="12192000" cy="2875247"/>
          </a:xfrm>
          <a:prstGeom prst="rect">
            <a:avLst/>
          </a:prstGeom>
          <a:ln>
            <a:solidFill>
              <a:schemeClr val="tx1"/>
            </a:solidFill>
          </a:ln>
        </p:spPr>
      </p:pic>
      <p:sp>
        <p:nvSpPr>
          <p:cNvPr id="10" name="Title 9">
            <a:extLst>
              <a:ext uri="{FF2B5EF4-FFF2-40B4-BE49-F238E27FC236}">
                <a16:creationId xmlns:a16="http://schemas.microsoft.com/office/drawing/2014/main" id="{7AE6F628-ACF4-962D-D893-C91853FC3BC2}"/>
              </a:ext>
            </a:extLst>
          </p:cNvPr>
          <p:cNvSpPr>
            <a:spLocks noGrp="1"/>
          </p:cNvSpPr>
          <p:nvPr>
            <p:ph type="title"/>
          </p:nvPr>
        </p:nvSpPr>
        <p:spPr/>
        <p:txBody>
          <a:bodyPr/>
          <a:lstStyle/>
          <a:p>
            <a:r>
              <a:rPr lang="en-US" dirty="0"/>
              <a:t>Searching for local authorities</a:t>
            </a:r>
          </a:p>
        </p:txBody>
      </p:sp>
      <p:sp>
        <p:nvSpPr>
          <p:cNvPr id="9" name="Slide Number Placeholder 5">
            <a:extLst>
              <a:ext uri="{FF2B5EF4-FFF2-40B4-BE49-F238E27FC236}">
                <a16:creationId xmlns:a16="http://schemas.microsoft.com/office/drawing/2014/main" id="{FC14AE13-280B-0068-B7C6-CBB7BA237609}"/>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66</a:t>
            </a:fld>
            <a:endParaRPr lang="en-GB"/>
          </a:p>
        </p:txBody>
      </p:sp>
      <p:sp>
        <p:nvSpPr>
          <p:cNvPr id="7" name="TextBox 6">
            <a:extLst>
              <a:ext uri="{FF2B5EF4-FFF2-40B4-BE49-F238E27FC236}">
                <a16:creationId xmlns:a16="http://schemas.microsoft.com/office/drawing/2014/main" id="{4363B1CC-F718-108E-FE18-209467C77A3E}"/>
              </a:ext>
            </a:extLst>
          </p:cNvPr>
          <p:cNvSpPr txBox="1"/>
          <p:nvPr/>
        </p:nvSpPr>
        <p:spPr>
          <a:xfrm>
            <a:off x="365688" y="1131353"/>
            <a:ext cx="11450673" cy="552482"/>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08DA4C7D-FF42-E848-7210-D8327280D88C}"/>
              </a:ext>
            </a:extLst>
          </p:cNvPr>
          <p:cNvSpPr txBox="1"/>
          <p:nvPr/>
        </p:nvSpPr>
        <p:spPr>
          <a:xfrm>
            <a:off x="365688" y="1131352"/>
            <a:ext cx="11421604" cy="552482"/>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Example “Three” made in this session</a:t>
            </a:r>
          </a:p>
        </p:txBody>
      </p:sp>
      <p:sp>
        <p:nvSpPr>
          <p:cNvPr id="4" name="Rectangle 3">
            <a:extLst>
              <a:ext uri="{FF2B5EF4-FFF2-40B4-BE49-F238E27FC236}">
                <a16:creationId xmlns:a16="http://schemas.microsoft.com/office/drawing/2014/main" id="{D4EE55F3-C638-8E96-A748-33C67D64D1B9}"/>
              </a:ext>
            </a:extLst>
          </p:cNvPr>
          <p:cNvSpPr/>
          <p:nvPr/>
        </p:nvSpPr>
        <p:spPr>
          <a:xfrm>
            <a:off x="365688" y="1991375"/>
            <a:ext cx="2640402" cy="43332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171CCA59-8082-6335-899F-1D2EE10F8DC0}"/>
              </a:ext>
            </a:extLst>
          </p:cNvPr>
          <p:cNvSpPr/>
          <p:nvPr/>
        </p:nvSpPr>
        <p:spPr>
          <a:xfrm>
            <a:off x="2137410" y="3771900"/>
            <a:ext cx="1154430"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EF5D4B9A-FC30-6567-B6A5-BB8D79FF971B}"/>
              </a:ext>
            </a:extLst>
          </p:cNvPr>
          <p:cNvSpPr/>
          <p:nvPr/>
        </p:nvSpPr>
        <p:spPr>
          <a:xfrm>
            <a:off x="6823710" y="1976169"/>
            <a:ext cx="308610" cy="40127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82BD27E8-1E03-A52C-9861-6A2DCF3C0AF6}"/>
              </a:ext>
            </a:extLst>
          </p:cNvPr>
          <p:cNvSpPr/>
          <p:nvPr/>
        </p:nvSpPr>
        <p:spPr>
          <a:xfrm>
            <a:off x="1817370" y="2960370"/>
            <a:ext cx="811530" cy="3200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63118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8340567" cy="500274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If your institution is defined to use local authorities, you will see an option to create a local authority record in the metadata editor. For example:</a:t>
            </a:r>
          </a:p>
        </p:txBody>
      </p:sp>
      <p:pic>
        <p:nvPicPr>
          <p:cNvPr id="3" name="Picture 2">
            <a:extLst>
              <a:ext uri="{FF2B5EF4-FFF2-40B4-BE49-F238E27FC236}">
                <a16:creationId xmlns:a16="http://schemas.microsoft.com/office/drawing/2014/main" id="{F8B30F59-F1B3-9CDA-DB83-007108138C2A}"/>
              </a:ext>
            </a:extLst>
          </p:cNvPr>
          <p:cNvPicPr>
            <a:picLocks noChangeAspect="1"/>
          </p:cNvPicPr>
          <p:nvPr/>
        </p:nvPicPr>
        <p:blipFill>
          <a:blip r:embed="rId2"/>
          <a:stretch>
            <a:fillRect/>
          </a:stretch>
        </p:blipFill>
        <p:spPr>
          <a:xfrm>
            <a:off x="8727328" y="518706"/>
            <a:ext cx="3096057" cy="5820587"/>
          </a:xfrm>
          <a:prstGeom prst="rect">
            <a:avLst/>
          </a:prstGeom>
        </p:spPr>
      </p:pic>
      <p:sp>
        <p:nvSpPr>
          <p:cNvPr id="4" name="Rectangle 3">
            <a:extLst>
              <a:ext uri="{FF2B5EF4-FFF2-40B4-BE49-F238E27FC236}">
                <a16:creationId xmlns:a16="http://schemas.microsoft.com/office/drawing/2014/main" id="{B6D1F090-FB68-FF3B-0520-36DE1540F3B7}"/>
              </a:ext>
            </a:extLst>
          </p:cNvPr>
          <p:cNvSpPr/>
          <p:nvPr/>
        </p:nvSpPr>
        <p:spPr>
          <a:xfrm>
            <a:off x="9244387" y="5310570"/>
            <a:ext cx="1525875"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67B6AC9-BCBF-556A-139C-7AB496FD0E47}"/>
              </a:ext>
            </a:extLst>
          </p:cNvPr>
          <p:cNvSpPr txBox="1"/>
          <p:nvPr/>
        </p:nvSpPr>
        <p:spPr>
          <a:xfrm>
            <a:off x="4796503" y="2476775"/>
            <a:ext cx="2354944" cy="738664"/>
          </a:xfrm>
          <a:prstGeom prst="rect">
            <a:avLst/>
          </a:prstGeom>
          <a:solidFill>
            <a:srgbClr val="FFFF00"/>
          </a:solidFill>
          <a:ln>
            <a:solidFill>
              <a:schemeClr val="tx1"/>
            </a:solidFill>
          </a:ln>
        </p:spPr>
        <p:txBody>
          <a:bodyPr wrap="square" rtlCol="0">
            <a:spAutoFit/>
          </a:bodyPr>
          <a:lstStyle/>
          <a:p>
            <a:r>
              <a:rPr lang="en-US" sz="1400" dirty="0"/>
              <a:t>This institution can create new LCNAMES records and new LCSH records.</a:t>
            </a:r>
          </a:p>
        </p:txBody>
      </p:sp>
      <p:sp>
        <p:nvSpPr>
          <p:cNvPr id="6" name="Rectangle 5">
            <a:extLst>
              <a:ext uri="{FF2B5EF4-FFF2-40B4-BE49-F238E27FC236}">
                <a16:creationId xmlns:a16="http://schemas.microsoft.com/office/drawing/2014/main" id="{C378196D-5D46-9355-8159-62A0EBE1D1F2}"/>
              </a:ext>
            </a:extLst>
          </p:cNvPr>
          <p:cNvSpPr/>
          <p:nvPr/>
        </p:nvSpPr>
        <p:spPr>
          <a:xfrm>
            <a:off x="9244387" y="4939279"/>
            <a:ext cx="16408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A7DB3DCD-BB08-69A9-E1B2-1F3A15847CA7}"/>
              </a:ext>
            </a:extLst>
          </p:cNvPr>
          <p:cNvCxnSpPr>
            <a:cxnSpLocks/>
            <a:stCxn id="12" idx="3"/>
          </p:cNvCxnSpPr>
          <p:nvPr/>
        </p:nvCxnSpPr>
        <p:spPr>
          <a:xfrm>
            <a:off x="7235975" y="4482728"/>
            <a:ext cx="2029485" cy="16447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9ED3219-92BF-3095-690E-59DC43257394}"/>
              </a:ext>
            </a:extLst>
          </p:cNvPr>
          <p:cNvSpPr txBox="1"/>
          <p:nvPr/>
        </p:nvSpPr>
        <p:spPr>
          <a:xfrm>
            <a:off x="1394460" y="3897952"/>
            <a:ext cx="5841515" cy="1169551"/>
          </a:xfrm>
          <a:prstGeom prst="rect">
            <a:avLst/>
          </a:prstGeom>
          <a:solidFill>
            <a:srgbClr val="FFFF00"/>
          </a:solidFill>
          <a:ln>
            <a:solidFill>
              <a:schemeClr val="tx1"/>
            </a:solidFill>
          </a:ln>
        </p:spPr>
        <p:txBody>
          <a:bodyPr wrap="square" rtlCol="0">
            <a:spAutoFit/>
          </a:bodyPr>
          <a:lstStyle/>
          <a:p>
            <a:r>
              <a:rPr lang="en-US" sz="1400" dirty="0"/>
              <a:t>If local authorities is defined and the option here to create the local authorities does not appear then it is likely because the default templates for those authorities are not defined to appear.  See “Templates Display Configuration” at </a:t>
            </a:r>
            <a:r>
              <a:rPr lang="en-US" sz="1400" dirty="0">
                <a:hlinkClick r:id="rId3"/>
              </a:rPr>
              <a:t>Working with Record Templates</a:t>
            </a:r>
            <a:r>
              <a:rPr lang="en-US" sz="1400" dirty="0"/>
              <a:t> in order to make the templates for local authorities appear.</a:t>
            </a:r>
          </a:p>
        </p:txBody>
      </p:sp>
      <p:cxnSp>
        <p:nvCxnSpPr>
          <p:cNvPr id="13" name="Straight Arrow Connector 12">
            <a:extLst>
              <a:ext uri="{FF2B5EF4-FFF2-40B4-BE49-F238E27FC236}">
                <a16:creationId xmlns:a16="http://schemas.microsoft.com/office/drawing/2014/main" id="{AD95AF08-6F0E-D045-8DF6-768F7B4C793F}"/>
              </a:ext>
            </a:extLst>
          </p:cNvPr>
          <p:cNvCxnSpPr>
            <a:cxnSpLocks/>
            <a:stCxn id="5" idx="3"/>
          </p:cNvCxnSpPr>
          <p:nvPr/>
        </p:nvCxnSpPr>
        <p:spPr>
          <a:xfrm>
            <a:off x="7151447" y="2846107"/>
            <a:ext cx="2114013" cy="20931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94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B8F7D-1B7E-7177-813D-C830614E63C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C821D1E-55D9-ED48-ABA7-12156B4F3037}"/>
              </a:ext>
            </a:extLst>
          </p:cNvPr>
          <p:cNvSpPr>
            <a:spLocks noGrp="1"/>
          </p:cNvSpPr>
          <p:nvPr>
            <p:ph type="body" sz="quarter" idx="16"/>
          </p:nvPr>
        </p:nvSpPr>
        <p:spPr>
          <a:xfrm>
            <a:off x="0" y="2500384"/>
            <a:ext cx="12192000" cy="1030130"/>
          </a:xfrm>
        </p:spPr>
        <p:txBody>
          <a:bodyPr/>
          <a:lstStyle/>
          <a:p>
            <a:r>
              <a:rPr lang="en-US" sz="3600" dirty="0"/>
              <a:t>Why would we use local authorities?</a:t>
            </a:r>
            <a:endParaRPr lang="en-NL" sz="3600" dirty="0"/>
          </a:p>
        </p:txBody>
      </p:sp>
      <p:sp>
        <p:nvSpPr>
          <p:cNvPr id="3" name="Slide Number Placeholder 2">
            <a:extLst>
              <a:ext uri="{FF2B5EF4-FFF2-40B4-BE49-F238E27FC236}">
                <a16:creationId xmlns:a16="http://schemas.microsoft.com/office/drawing/2014/main" id="{F04DBB83-7631-D0E3-9559-C2B203FAFC71}"/>
              </a:ext>
            </a:extLst>
          </p:cNvPr>
          <p:cNvSpPr>
            <a:spLocks noGrp="1"/>
          </p:cNvSpPr>
          <p:nvPr>
            <p:ph type="sldNum" sz="quarter" idx="11"/>
          </p:nvPr>
        </p:nvSpPr>
        <p:spPr/>
        <p:txBody>
          <a:bodyPr/>
          <a:lstStyle/>
          <a:p>
            <a:fld id="{F59CD943-D024-467A-B36E-F11E1285ED75}" type="slidenum">
              <a:rPr lang="en-GB" smtClean="0"/>
              <a:pPr/>
              <a:t>8</a:t>
            </a:fld>
            <a:endParaRPr lang="en-GB" dirty="0"/>
          </a:p>
        </p:txBody>
      </p:sp>
    </p:spTree>
    <p:extLst>
      <p:ext uri="{BB962C8B-B14F-4D97-AF65-F5344CB8AC3E}">
        <p14:creationId xmlns:p14="http://schemas.microsoft.com/office/powerpoint/2010/main" val="321531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07E96-F7B7-FBDE-FBA0-26CFC6334C7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E9E84A0-F493-F2F1-340E-1EA3CD31ABAB}"/>
              </a:ext>
            </a:extLst>
          </p:cNvPr>
          <p:cNvSpPr>
            <a:spLocks noGrp="1"/>
          </p:cNvSpPr>
          <p:nvPr>
            <p:ph type="title"/>
          </p:nvPr>
        </p:nvSpPr>
        <p:spPr/>
        <p:txBody>
          <a:bodyPr/>
          <a:lstStyle/>
          <a:p>
            <a:r>
              <a:rPr lang="en-US" dirty="0"/>
              <a:t>Why would we use local authorities?</a:t>
            </a:r>
            <a:endParaRPr lang="en-NL" dirty="0"/>
          </a:p>
        </p:txBody>
      </p:sp>
      <p:sp>
        <p:nvSpPr>
          <p:cNvPr id="9" name="Slide Number Placeholder 5">
            <a:extLst>
              <a:ext uri="{FF2B5EF4-FFF2-40B4-BE49-F238E27FC236}">
                <a16:creationId xmlns:a16="http://schemas.microsoft.com/office/drawing/2014/main" id="{ADABCCD9-3D0B-D8FA-2541-6D068A3F40D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sp>
        <p:nvSpPr>
          <p:cNvPr id="7" name="TextBox 6">
            <a:extLst>
              <a:ext uri="{FF2B5EF4-FFF2-40B4-BE49-F238E27FC236}">
                <a16:creationId xmlns:a16="http://schemas.microsoft.com/office/drawing/2014/main" id="{1115AB44-A543-AA0F-BAB2-C87D575BAB8F}"/>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BD516CB-8457-F99D-9C28-7A4726A05BAC}"/>
              </a:ext>
            </a:extLst>
          </p:cNvPr>
          <p:cNvSpPr txBox="1"/>
          <p:nvPr/>
        </p:nvSpPr>
        <p:spPr>
          <a:xfrm>
            <a:off x="365688" y="1131352"/>
            <a:ext cx="11421604" cy="4923760"/>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Local authorities may be used if </a:t>
            </a:r>
          </a:p>
          <a:p>
            <a:pPr marL="457200" indent="-457200">
              <a:buFont typeface="+mj-lt"/>
              <a:buAutoNum type="arabicPeriod"/>
            </a:pPr>
            <a:r>
              <a:rPr lang="en-US" sz="1800" dirty="0"/>
              <a:t>None of the many authority vocabularies in the Community Zone meet the needs of the institution.</a:t>
            </a:r>
          </a:p>
          <a:p>
            <a:pPr marL="457200" indent="-457200">
              <a:buFont typeface="+mj-lt"/>
              <a:buAutoNum type="arabicPeriod"/>
            </a:pPr>
            <a:r>
              <a:rPr lang="en-US" sz="1800" dirty="0"/>
              <a:t>An authority vocabulary of the Community Zone does meet the needs of the institution but there are some cases where</a:t>
            </a:r>
          </a:p>
          <a:p>
            <a:pPr marL="914400" lvl="1" indent="-457200">
              <a:buFont typeface="+mj-lt"/>
              <a:buAutoNum type="alphaUcPeriod"/>
            </a:pPr>
            <a:r>
              <a:rPr lang="en-US" sz="1800" dirty="0"/>
              <a:t>The institution wishes to change a particular authority heading because they do not like the way it appears or think that an end user will find records more successfully with a different preferred or non-preferred term heading.</a:t>
            </a:r>
          </a:p>
          <a:p>
            <a:pPr marL="914400" lvl="1" indent="-457200">
              <a:buFont typeface="+mj-lt"/>
              <a:buAutoNum type="alphaUcPeriod"/>
            </a:pPr>
            <a:r>
              <a:rPr lang="en-US" sz="1800" dirty="0"/>
              <a:t>The institution wants to use a heading which does not exist in the specific authority vocabulary of the Community Zone.</a:t>
            </a:r>
          </a:p>
          <a:p>
            <a:endParaRPr lang="en-US" dirty="0"/>
          </a:p>
        </p:txBody>
      </p:sp>
    </p:spTree>
    <p:extLst>
      <p:ext uri="{BB962C8B-B14F-4D97-AF65-F5344CB8AC3E}">
        <p14:creationId xmlns:p14="http://schemas.microsoft.com/office/powerpoint/2010/main" val="716725920"/>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ln w="28575">
              <a:noFill/>
            </a:ln>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2.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27267</TotalTime>
  <Words>2755</Words>
  <Application>Microsoft Office PowerPoint</Application>
  <PresentationFormat>Widescreen</PresentationFormat>
  <Paragraphs>254</Paragraphs>
  <Slides>66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Introduction</vt:lpstr>
      <vt:lpstr>Introduction</vt:lpstr>
      <vt:lpstr>PowerPoint Presentation</vt:lpstr>
      <vt:lpstr>Why would we use local authorities?</vt:lpstr>
      <vt:lpstr>Why would we use local authorities?</vt:lpstr>
      <vt:lpstr>PowerPoint Presentation</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Example One - New authority record created from scratch</vt:lpstr>
      <vt:lpstr>PowerPoint Presentation</vt:lpstr>
      <vt:lpstr>Example Two a - Copy from CZ and add non-preferred term</vt:lpstr>
      <vt:lpstr>Example Two a - Copy from CZ and add non-preferred term</vt:lpstr>
      <vt:lpstr>Example Two a - Copy from CZ and add non-preferred term</vt:lpstr>
      <vt:lpstr>Example Two a - Copy from CZ and add non-preferred term</vt:lpstr>
      <vt:lpstr>Example Two a - Copy from CZ and add non-preferred term</vt:lpstr>
      <vt:lpstr>Example Two a - Copy from CZ and add non-preferred term</vt:lpstr>
      <vt:lpstr>Example Two a - Copy from CZ and add non-preferred term</vt:lpstr>
      <vt:lpstr>Example Two a - Copy from CZ and add non-preferred term</vt:lpstr>
      <vt:lpstr>Example Two a - Copy from CZ and add non-preferred term</vt:lpstr>
      <vt:lpstr>Example Two a - Copy from CZ and add non-preferred term</vt:lpstr>
      <vt:lpstr>Example Two a - Copy from CZ and add non-preferred term</vt:lpstr>
      <vt:lpstr>Example Two a - Copy from CZ and add non-preferred term</vt:lpstr>
      <vt:lpstr>PowerPoint Presentation</vt:lpstr>
      <vt:lpstr>Example Two b - Copy from CZ and add non-preferred term</vt:lpstr>
      <vt:lpstr>Example Two b - Copy from CZ and add non-preferred term</vt:lpstr>
      <vt:lpstr>Example Two b - Copy from CZ and add non-preferred term</vt:lpstr>
      <vt:lpstr>Example Two b - Copy from CZ and add non-preferred term</vt:lpstr>
      <vt:lpstr>Example Two b - Copy from CZ and add non-preferred term</vt:lpstr>
      <vt:lpstr>Example Two b - Copy from CZ and add non-preferred term</vt:lpstr>
      <vt:lpstr>Example Two b - Copy from CZ and add non-preferred term</vt:lpstr>
      <vt:lpstr>Example Two b - Copy from CZ and add non-preferred term</vt:lpstr>
      <vt:lpstr>Example Two b - Copy from CZ and add non-preferred term</vt:lpstr>
      <vt:lpstr>PowerPoint Presentation</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Example Three - Copy similar from CZ and change as needed</vt:lpstr>
      <vt:lpstr>PowerPoint Presentation</vt:lpstr>
      <vt:lpstr>Searching for local authorities</vt:lpstr>
      <vt:lpstr>Searching for local authorities</vt:lpstr>
      <vt:lpstr>Searching for local authorities</vt:lpstr>
      <vt:lpstr>Searching for local authorities</vt:lpstr>
      <vt:lpstr>Searching for local authorities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123</cp:revision>
  <dcterms:created xsi:type="dcterms:W3CDTF">2023-07-24T19:21:55Z</dcterms:created>
  <dcterms:modified xsi:type="dcterms:W3CDTF">2025-07-13T06:12:36Z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